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notesSlides/notesSlide30.xml" ContentType="application/vnd.openxmlformats-officedocument.presentationml.notesSlide+xml"/>
  <Override PartName="/ppt/charts/chart14.xml" ContentType="application/vnd.openxmlformats-officedocument.drawingml.chart+xml"/>
  <Override PartName="/ppt/notesSlides/notesSlide31.xml" ContentType="application/vnd.openxmlformats-officedocument.presentationml.notesSlide+xml"/>
  <Override PartName="/ppt/charts/chart15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6.xml" ContentType="application/vnd.openxmlformats-officedocument.drawingml.chart+xml"/>
  <Override PartName="/ppt/notesSlides/notesSlide34.xml" ContentType="application/vnd.openxmlformats-officedocument.presentationml.notesSlide+xml"/>
  <Override PartName="/ppt/charts/chart17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9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40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77" r:id="rId2"/>
    <p:sldMasterId id="2147483689" r:id="rId3"/>
    <p:sldMasterId id="2147483701" r:id="rId4"/>
    <p:sldMasterId id="2147483713" r:id="rId5"/>
    <p:sldMasterId id="2147483725" r:id="rId6"/>
    <p:sldMasterId id="2147483737" r:id="rId7"/>
    <p:sldMasterId id="2147483749" r:id="rId8"/>
    <p:sldMasterId id="2147483773" r:id="rId9"/>
    <p:sldMasterId id="2147483785" r:id="rId10"/>
    <p:sldMasterId id="2147483797" r:id="rId11"/>
    <p:sldMasterId id="2147483809" r:id="rId12"/>
    <p:sldMasterId id="2147483821" r:id="rId13"/>
    <p:sldMasterId id="2147483833" r:id="rId14"/>
  </p:sldMasterIdLst>
  <p:notesMasterIdLst>
    <p:notesMasterId r:id="rId59"/>
  </p:notesMasterIdLst>
  <p:handoutMasterIdLst>
    <p:handoutMasterId r:id="rId60"/>
  </p:handoutMasterIdLst>
  <p:sldIdLst>
    <p:sldId id="256" r:id="rId15"/>
    <p:sldId id="299" r:id="rId16"/>
    <p:sldId id="325" r:id="rId17"/>
    <p:sldId id="326" r:id="rId18"/>
    <p:sldId id="328" r:id="rId19"/>
    <p:sldId id="309" r:id="rId20"/>
    <p:sldId id="258" r:id="rId21"/>
    <p:sldId id="308" r:id="rId22"/>
    <p:sldId id="300" r:id="rId23"/>
    <p:sldId id="303" r:id="rId24"/>
    <p:sldId id="301" r:id="rId25"/>
    <p:sldId id="310" r:id="rId26"/>
    <p:sldId id="329" r:id="rId27"/>
    <p:sldId id="338" r:id="rId28"/>
    <p:sldId id="333" r:id="rId29"/>
    <p:sldId id="334" r:id="rId30"/>
    <p:sldId id="317" r:id="rId31"/>
    <p:sldId id="341" r:id="rId32"/>
    <p:sldId id="342" r:id="rId33"/>
    <p:sldId id="314" r:id="rId34"/>
    <p:sldId id="330" r:id="rId35"/>
    <p:sldId id="331" r:id="rId36"/>
    <p:sldId id="315" r:id="rId37"/>
    <p:sldId id="345" r:id="rId38"/>
    <p:sldId id="332" r:id="rId39"/>
    <p:sldId id="316" r:id="rId40"/>
    <p:sldId id="349" r:id="rId41"/>
    <p:sldId id="289" r:id="rId42"/>
    <p:sldId id="260" r:id="rId43"/>
    <p:sldId id="318" r:id="rId44"/>
    <p:sldId id="343" r:id="rId45"/>
    <p:sldId id="344" r:id="rId46"/>
    <p:sldId id="307" r:id="rId47"/>
    <p:sldId id="302" r:id="rId48"/>
    <p:sldId id="306" r:id="rId49"/>
    <p:sldId id="319" r:id="rId50"/>
    <p:sldId id="320" r:id="rId51"/>
    <p:sldId id="321" r:id="rId52"/>
    <p:sldId id="322" r:id="rId53"/>
    <p:sldId id="323" r:id="rId54"/>
    <p:sldId id="324" r:id="rId55"/>
    <p:sldId id="297" r:id="rId56"/>
    <p:sldId id="261" r:id="rId57"/>
    <p:sldId id="262" r:id="rId58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51B"/>
    <a:srgbClr val="706940"/>
    <a:srgbClr val="83D7C3"/>
    <a:srgbClr val="72E8A2"/>
    <a:srgbClr val="B438A5"/>
    <a:srgbClr val="98924A"/>
    <a:srgbClr val="55C84C"/>
    <a:srgbClr val="6DE13F"/>
    <a:srgbClr val="CA741E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8" autoAdjust="0"/>
    <p:restoredTop sz="78007" autoAdjust="0"/>
  </p:normalViewPr>
  <p:slideViewPr>
    <p:cSldViewPr>
      <p:cViewPr varScale="1">
        <p:scale>
          <a:sx n="87" d="100"/>
          <a:sy n="87" d="100"/>
        </p:scale>
        <p:origin x="-1314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96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otu-dc\Research-Public\Environment\Water%20Quality\Obj%202%20NManager%20modelling\Presentations\AARES%20Perth\fig%201%20-%20exports%20and%20loads%20BAU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liver.browne\Local%20Settings\Temporary%20Internet%20Files\Content.Outlook\BW4W2TI8\7-2-2012%20Output%20requeste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liver.browne\Local%20Settings\Temporary%20Internet%20Files\Content.Outlook\BW4W2TI8\7-2-2012%20Output%20requeste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liver.browne\Local%20Settings\Temporary%20Internet%20Files\Content.Outlook\BW4W2TI8\7-2-2012%20Output%20requeste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bj%202%20NManager%20modelling\Presentations\AARES%20Perth\supporting%20files\Comparison%20of%20densitie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liver%20-%20N%20and%20GHG\Excel%20Working\Density%20Plo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liver%20-%20N%20and%20GHG\Excel%20Working\Density%20Plo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bj%202%20NManager%20modelling\Presentations\AARES%20Perth\fig%203%20-%20URF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bj%202%20NManager%20modelling\Presentations\AARES%20Perth\fig%203%20-%20URF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bj%202%20NManager%20modelling\Presentations\AARES%20Perth\supporting%20files\Comparison%20of%20densitie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bj%202%20NManager%20modelling\Presentations\AARES%20Perth\supporting%20files\Comparison%20of%20densiti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motu-dc\Research-Public\Environment\Water%20Quality\Obj%202%20NManager%20modelling\Presentations\AARES%20Perth\fig%201%20-%20exports%20and%20loads%20BAU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bj%202%20NManager%20modelling\Presentations\AARES%20Perth\supporting%20files\Comparison%20of%20densitie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bj%202%20NManager%20modelling\Presentations\AARES%20Perth\supporting%20files\Comparison%20of%20densitie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bj%202%20NManager%20modelling\Presentations\AARES%20Perth\supporting%20files\Comparison%20of%20densitie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bj%202%20NManager%20modelling\Presentations\AARES%20Perth\supporting%20files\Comparison%20of%20densit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bj%202%20NManager%20modelling\Presentations\AARES%20Perth\supporting%20files\Comparison%20of%20densiti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bj%202%20NManager%20modelling\Presentations\AARES%20Perth\supporting%20files\Comparison%20of%20densiti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Water%20Quality\Oliver%20-%20N%20and%20GHG\Excel%20Working\Density%20Plo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Simon%20to%20Perth\AARES%20Perth\supporting%20files\fig%206%20&amp;%207%20-%20profit%20functio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ocuments\Simon%20to%20Perth\AARES%20Perth\supporting%20files\fig%206%20&amp;%207%20-%20profit%20function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Figure!$K$1</c:f>
              <c:strCache>
                <c:ptCount val="1"/>
                <c:pt idx="0">
                  <c:v>Current exports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Figure!$J$2:$J$202</c:f>
              <c:numCache>
                <c:formatCode>General</c:formatCode>
                <c:ptCount val="20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  <c:pt idx="91">
                  <c:v>2101</c:v>
                </c:pt>
                <c:pt idx="92">
                  <c:v>2102</c:v>
                </c:pt>
                <c:pt idx="93">
                  <c:v>2103</c:v>
                </c:pt>
                <c:pt idx="94">
                  <c:v>2104</c:v>
                </c:pt>
                <c:pt idx="95">
                  <c:v>2105</c:v>
                </c:pt>
                <c:pt idx="96">
                  <c:v>2106</c:v>
                </c:pt>
                <c:pt idx="97">
                  <c:v>2107</c:v>
                </c:pt>
                <c:pt idx="98">
                  <c:v>2108</c:v>
                </c:pt>
                <c:pt idx="99">
                  <c:v>2109</c:v>
                </c:pt>
                <c:pt idx="100">
                  <c:v>2110</c:v>
                </c:pt>
                <c:pt idx="101">
                  <c:v>2111</c:v>
                </c:pt>
                <c:pt idx="102">
                  <c:v>2112</c:v>
                </c:pt>
                <c:pt idx="103">
                  <c:v>2113</c:v>
                </c:pt>
                <c:pt idx="104">
                  <c:v>2114</c:v>
                </c:pt>
                <c:pt idx="105">
                  <c:v>2115</c:v>
                </c:pt>
                <c:pt idx="106">
                  <c:v>2116</c:v>
                </c:pt>
                <c:pt idx="107">
                  <c:v>2117</c:v>
                </c:pt>
                <c:pt idx="108">
                  <c:v>2118</c:v>
                </c:pt>
                <c:pt idx="109">
                  <c:v>2119</c:v>
                </c:pt>
                <c:pt idx="110">
                  <c:v>2120</c:v>
                </c:pt>
                <c:pt idx="111">
                  <c:v>2121</c:v>
                </c:pt>
                <c:pt idx="112">
                  <c:v>2122</c:v>
                </c:pt>
                <c:pt idx="113">
                  <c:v>2123</c:v>
                </c:pt>
                <c:pt idx="114">
                  <c:v>2124</c:v>
                </c:pt>
                <c:pt idx="115">
                  <c:v>2125</c:v>
                </c:pt>
                <c:pt idx="116">
                  <c:v>2126</c:v>
                </c:pt>
                <c:pt idx="117">
                  <c:v>2127</c:v>
                </c:pt>
                <c:pt idx="118">
                  <c:v>2128</c:v>
                </c:pt>
                <c:pt idx="119">
                  <c:v>2129</c:v>
                </c:pt>
                <c:pt idx="120">
                  <c:v>2130</c:v>
                </c:pt>
                <c:pt idx="121">
                  <c:v>2131</c:v>
                </c:pt>
                <c:pt idx="122">
                  <c:v>2132</c:v>
                </c:pt>
                <c:pt idx="123">
                  <c:v>2133</c:v>
                </c:pt>
                <c:pt idx="124">
                  <c:v>2134</c:v>
                </c:pt>
                <c:pt idx="125">
                  <c:v>2135</c:v>
                </c:pt>
                <c:pt idx="126">
                  <c:v>2136</c:v>
                </c:pt>
                <c:pt idx="127">
                  <c:v>2137</c:v>
                </c:pt>
                <c:pt idx="128">
                  <c:v>2138</c:v>
                </c:pt>
                <c:pt idx="129">
                  <c:v>2139</c:v>
                </c:pt>
                <c:pt idx="130">
                  <c:v>2140</c:v>
                </c:pt>
                <c:pt idx="131">
                  <c:v>2141</c:v>
                </c:pt>
                <c:pt idx="132">
                  <c:v>2142</c:v>
                </c:pt>
                <c:pt idx="133">
                  <c:v>2143</c:v>
                </c:pt>
                <c:pt idx="134">
                  <c:v>2144</c:v>
                </c:pt>
                <c:pt idx="135">
                  <c:v>2145</c:v>
                </c:pt>
                <c:pt idx="136">
                  <c:v>2146</c:v>
                </c:pt>
                <c:pt idx="137">
                  <c:v>2147</c:v>
                </c:pt>
                <c:pt idx="138">
                  <c:v>2148</c:v>
                </c:pt>
                <c:pt idx="139">
                  <c:v>2149</c:v>
                </c:pt>
                <c:pt idx="140">
                  <c:v>2150</c:v>
                </c:pt>
                <c:pt idx="141">
                  <c:v>2151</c:v>
                </c:pt>
                <c:pt idx="142">
                  <c:v>2152</c:v>
                </c:pt>
                <c:pt idx="143">
                  <c:v>2153</c:v>
                </c:pt>
                <c:pt idx="144">
                  <c:v>2154</c:v>
                </c:pt>
                <c:pt idx="145">
                  <c:v>2155</c:v>
                </c:pt>
                <c:pt idx="146">
                  <c:v>2156</c:v>
                </c:pt>
                <c:pt idx="147">
                  <c:v>2157</c:v>
                </c:pt>
                <c:pt idx="148">
                  <c:v>2158</c:v>
                </c:pt>
                <c:pt idx="149">
                  <c:v>2159</c:v>
                </c:pt>
                <c:pt idx="150">
                  <c:v>2160</c:v>
                </c:pt>
                <c:pt idx="151">
                  <c:v>2161</c:v>
                </c:pt>
                <c:pt idx="152">
                  <c:v>2162</c:v>
                </c:pt>
                <c:pt idx="153">
                  <c:v>2163</c:v>
                </c:pt>
                <c:pt idx="154">
                  <c:v>2164</c:v>
                </c:pt>
                <c:pt idx="155">
                  <c:v>2165</c:v>
                </c:pt>
                <c:pt idx="156">
                  <c:v>2166</c:v>
                </c:pt>
                <c:pt idx="157">
                  <c:v>2167</c:v>
                </c:pt>
                <c:pt idx="158">
                  <c:v>2168</c:v>
                </c:pt>
                <c:pt idx="159">
                  <c:v>2169</c:v>
                </c:pt>
                <c:pt idx="160">
                  <c:v>2170</c:v>
                </c:pt>
                <c:pt idx="161">
                  <c:v>2171</c:v>
                </c:pt>
                <c:pt idx="162">
                  <c:v>2172</c:v>
                </c:pt>
                <c:pt idx="163">
                  <c:v>2173</c:v>
                </c:pt>
                <c:pt idx="164">
                  <c:v>2174</c:v>
                </c:pt>
                <c:pt idx="165">
                  <c:v>2175</c:v>
                </c:pt>
                <c:pt idx="166">
                  <c:v>2176</c:v>
                </c:pt>
                <c:pt idx="167">
                  <c:v>2177</c:v>
                </c:pt>
                <c:pt idx="168">
                  <c:v>2178</c:v>
                </c:pt>
                <c:pt idx="169">
                  <c:v>2179</c:v>
                </c:pt>
                <c:pt idx="170">
                  <c:v>2180</c:v>
                </c:pt>
                <c:pt idx="171">
                  <c:v>2181</c:v>
                </c:pt>
                <c:pt idx="172">
                  <c:v>2182</c:v>
                </c:pt>
                <c:pt idx="173">
                  <c:v>2183</c:v>
                </c:pt>
                <c:pt idx="174">
                  <c:v>2184</c:v>
                </c:pt>
                <c:pt idx="175">
                  <c:v>2185</c:v>
                </c:pt>
                <c:pt idx="176">
                  <c:v>2186</c:v>
                </c:pt>
                <c:pt idx="177">
                  <c:v>2187</c:v>
                </c:pt>
                <c:pt idx="178">
                  <c:v>2188</c:v>
                </c:pt>
                <c:pt idx="179">
                  <c:v>2189</c:v>
                </c:pt>
                <c:pt idx="180">
                  <c:v>2190</c:v>
                </c:pt>
                <c:pt idx="181">
                  <c:v>2191</c:v>
                </c:pt>
                <c:pt idx="182">
                  <c:v>2192</c:v>
                </c:pt>
                <c:pt idx="183">
                  <c:v>2193</c:v>
                </c:pt>
                <c:pt idx="184">
                  <c:v>2194</c:v>
                </c:pt>
                <c:pt idx="185">
                  <c:v>2195</c:v>
                </c:pt>
                <c:pt idx="186">
                  <c:v>2196</c:v>
                </c:pt>
                <c:pt idx="187">
                  <c:v>2197</c:v>
                </c:pt>
                <c:pt idx="188">
                  <c:v>2198</c:v>
                </c:pt>
                <c:pt idx="189">
                  <c:v>2199</c:v>
                </c:pt>
                <c:pt idx="190">
                  <c:v>2200</c:v>
                </c:pt>
                <c:pt idx="191">
                  <c:v>2201</c:v>
                </c:pt>
                <c:pt idx="192">
                  <c:v>2202</c:v>
                </c:pt>
                <c:pt idx="193">
                  <c:v>2203</c:v>
                </c:pt>
                <c:pt idx="194">
                  <c:v>2204</c:v>
                </c:pt>
                <c:pt idx="195">
                  <c:v>2205</c:v>
                </c:pt>
                <c:pt idx="196">
                  <c:v>2206</c:v>
                </c:pt>
                <c:pt idx="197">
                  <c:v>2207</c:v>
                </c:pt>
                <c:pt idx="198">
                  <c:v>2208</c:v>
                </c:pt>
                <c:pt idx="199">
                  <c:v>2209</c:v>
                </c:pt>
                <c:pt idx="200">
                  <c:v>2210</c:v>
                </c:pt>
              </c:numCache>
            </c:numRef>
          </c:xVal>
          <c:yVal>
            <c:numRef>
              <c:f>Figure!$K$2:$K$202</c:f>
              <c:numCache>
                <c:formatCode>General</c:formatCode>
                <c:ptCount val="201"/>
                <c:pt idx="0">
                  <c:v>771</c:v>
                </c:pt>
                <c:pt idx="1">
                  <c:v>771</c:v>
                </c:pt>
                <c:pt idx="2">
                  <c:v>771</c:v>
                </c:pt>
                <c:pt idx="3">
                  <c:v>771</c:v>
                </c:pt>
                <c:pt idx="4">
                  <c:v>771</c:v>
                </c:pt>
                <c:pt idx="5">
                  <c:v>771</c:v>
                </c:pt>
                <c:pt idx="6">
                  <c:v>771</c:v>
                </c:pt>
                <c:pt idx="7">
                  <c:v>771</c:v>
                </c:pt>
                <c:pt idx="8">
                  <c:v>771</c:v>
                </c:pt>
                <c:pt idx="9">
                  <c:v>771</c:v>
                </c:pt>
                <c:pt idx="10">
                  <c:v>771</c:v>
                </c:pt>
                <c:pt idx="11">
                  <c:v>771</c:v>
                </c:pt>
                <c:pt idx="12">
                  <c:v>771</c:v>
                </c:pt>
                <c:pt idx="13">
                  <c:v>771</c:v>
                </c:pt>
                <c:pt idx="14">
                  <c:v>771</c:v>
                </c:pt>
                <c:pt idx="15">
                  <c:v>771</c:v>
                </c:pt>
                <c:pt idx="16">
                  <c:v>771</c:v>
                </c:pt>
                <c:pt idx="17">
                  <c:v>771</c:v>
                </c:pt>
                <c:pt idx="18">
                  <c:v>771</c:v>
                </c:pt>
                <c:pt idx="19">
                  <c:v>771</c:v>
                </c:pt>
                <c:pt idx="20">
                  <c:v>771</c:v>
                </c:pt>
                <c:pt idx="21">
                  <c:v>771</c:v>
                </c:pt>
                <c:pt idx="22">
                  <c:v>771</c:v>
                </c:pt>
                <c:pt idx="23">
                  <c:v>771</c:v>
                </c:pt>
                <c:pt idx="24">
                  <c:v>771</c:v>
                </c:pt>
                <c:pt idx="25">
                  <c:v>771</c:v>
                </c:pt>
                <c:pt idx="26">
                  <c:v>771</c:v>
                </c:pt>
                <c:pt idx="27">
                  <c:v>771</c:v>
                </c:pt>
                <c:pt idx="28">
                  <c:v>771</c:v>
                </c:pt>
                <c:pt idx="29">
                  <c:v>771</c:v>
                </c:pt>
                <c:pt idx="30">
                  <c:v>771</c:v>
                </c:pt>
                <c:pt idx="31">
                  <c:v>771</c:v>
                </c:pt>
                <c:pt idx="32">
                  <c:v>771</c:v>
                </c:pt>
                <c:pt idx="33">
                  <c:v>771</c:v>
                </c:pt>
                <c:pt idx="34">
                  <c:v>771</c:v>
                </c:pt>
                <c:pt idx="35">
                  <c:v>771</c:v>
                </c:pt>
                <c:pt idx="36">
                  <c:v>771</c:v>
                </c:pt>
                <c:pt idx="37">
                  <c:v>771</c:v>
                </c:pt>
                <c:pt idx="38">
                  <c:v>771</c:v>
                </c:pt>
                <c:pt idx="39">
                  <c:v>771</c:v>
                </c:pt>
                <c:pt idx="40">
                  <c:v>771</c:v>
                </c:pt>
                <c:pt idx="41">
                  <c:v>771</c:v>
                </c:pt>
                <c:pt idx="42">
                  <c:v>771</c:v>
                </c:pt>
                <c:pt idx="43">
                  <c:v>771</c:v>
                </c:pt>
                <c:pt idx="44">
                  <c:v>771</c:v>
                </c:pt>
                <c:pt idx="45">
                  <c:v>771</c:v>
                </c:pt>
                <c:pt idx="46">
                  <c:v>771</c:v>
                </c:pt>
                <c:pt idx="47">
                  <c:v>771</c:v>
                </c:pt>
                <c:pt idx="48">
                  <c:v>771</c:v>
                </c:pt>
                <c:pt idx="49">
                  <c:v>771</c:v>
                </c:pt>
                <c:pt idx="50">
                  <c:v>771</c:v>
                </c:pt>
                <c:pt idx="51">
                  <c:v>771</c:v>
                </c:pt>
                <c:pt idx="52">
                  <c:v>771</c:v>
                </c:pt>
                <c:pt idx="53">
                  <c:v>771</c:v>
                </c:pt>
                <c:pt idx="54">
                  <c:v>771</c:v>
                </c:pt>
                <c:pt idx="55">
                  <c:v>771</c:v>
                </c:pt>
                <c:pt idx="56">
                  <c:v>771</c:v>
                </c:pt>
                <c:pt idx="57">
                  <c:v>771</c:v>
                </c:pt>
                <c:pt idx="58">
                  <c:v>771</c:v>
                </c:pt>
                <c:pt idx="59">
                  <c:v>771</c:v>
                </c:pt>
                <c:pt idx="60">
                  <c:v>771</c:v>
                </c:pt>
                <c:pt idx="61">
                  <c:v>771</c:v>
                </c:pt>
                <c:pt idx="62">
                  <c:v>771</c:v>
                </c:pt>
                <c:pt idx="63">
                  <c:v>771</c:v>
                </c:pt>
                <c:pt idx="64">
                  <c:v>771</c:v>
                </c:pt>
                <c:pt idx="65">
                  <c:v>771</c:v>
                </c:pt>
                <c:pt idx="66">
                  <c:v>771</c:v>
                </c:pt>
                <c:pt idx="67">
                  <c:v>771</c:v>
                </c:pt>
                <c:pt idx="68">
                  <c:v>771</c:v>
                </c:pt>
                <c:pt idx="69">
                  <c:v>771</c:v>
                </c:pt>
                <c:pt idx="70">
                  <c:v>771</c:v>
                </c:pt>
                <c:pt idx="71">
                  <c:v>771</c:v>
                </c:pt>
                <c:pt idx="72">
                  <c:v>771</c:v>
                </c:pt>
                <c:pt idx="73">
                  <c:v>771</c:v>
                </c:pt>
                <c:pt idx="74">
                  <c:v>771</c:v>
                </c:pt>
                <c:pt idx="75">
                  <c:v>771</c:v>
                </c:pt>
                <c:pt idx="76">
                  <c:v>771</c:v>
                </c:pt>
                <c:pt idx="77">
                  <c:v>771</c:v>
                </c:pt>
                <c:pt idx="78">
                  <c:v>771</c:v>
                </c:pt>
                <c:pt idx="79">
                  <c:v>771</c:v>
                </c:pt>
                <c:pt idx="80">
                  <c:v>771</c:v>
                </c:pt>
                <c:pt idx="81">
                  <c:v>771</c:v>
                </c:pt>
                <c:pt idx="82">
                  <c:v>771</c:v>
                </c:pt>
                <c:pt idx="83">
                  <c:v>771</c:v>
                </c:pt>
                <c:pt idx="84">
                  <c:v>771</c:v>
                </c:pt>
                <c:pt idx="85">
                  <c:v>771</c:v>
                </c:pt>
                <c:pt idx="86">
                  <c:v>771</c:v>
                </c:pt>
                <c:pt idx="87">
                  <c:v>771</c:v>
                </c:pt>
                <c:pt idx="88">
                  <c:v>771</c:v>
                </c:pt>
                <c:pt idx="89">
                  <c:v>771</c:v>
                </c:pt>
                <c:pt idx="90">
                  <c:v>771</c:v>
                </c:pt>
                <c:pt idx="91">
                  <c:v>771</c:v>
                </c:pt>
                <c:pt idx="92">
                  <c:v>771</c:v>
                </c:pt>
                <c:pt idx="93">
                  <c:v>771</c:v>
                </c:pt>
                <c:pt idx="94">
                  <c:v>771</c:v>
                </c:pt>
                <c:pt idx="95">
                  <c:v>771</c:v>
                </c:pt>
                <c:pt idx="96">
                  <c:v>771</c:v>
                </c:pt>
                <c:pt idx="97">
                  <c:v>771</c:v>
                </c:pt>
                <c:pt idx="98">
                  <c:v>771</c:v>
                </c:pt>
                <c:pt idx="99">
                  <c:v>771</c:v>
                </c:pt>
                <c:pt idx="100">
                  <c:v>771</c:v>
                </c:pt>
                <c:pt idx="101">
                  <c:v>771</c:v>
                </c:pt>
                <c:pt idx="102">
                  <c:v>771</c:v>
                </c:pt>
                <c:pt idx="103">
                  <c:v>771</c:v>
                </c:pt>
                <c:pt idx="104">
                  <c:v>771</c:v>
                </c:pt>
                <c:pt idx="105">
                  <c:v>771</c:v>
                </c:pt>
                <c:pt idx="106">
                  <c:v>771</c:v>
                </c:pt>
                <c:pt idx="107">
                  <c:v>771</c:v>
                </c:pt>
                <c:pt idx="108">
                  <c:v>771</c:v>
                </c:pt>
                <c:pt idx="109">
                  <c:v>771</c:v>
                </c:pt>
                <c:pt idx="110">
                  <c:v>771</c:v>
                </c:pt>
                <c:pt idx="111">
                  <c:v>771</c:v>
                </c:pt>
                <c:pt idx="112">
                  <c:v>771</c:v>
                </c:pt>
                <c:pt idx="113">
                  <c:v>771</c:v>
                </c:pt>
                <c:pt idx="114">
                  <c:v>771</c:v>
                </c:pt>
                <c:pt idx="115">
                  <c:v>771</c:v>
                </c:pt>
                <c:pt idx="116">
                  <c:v>771</c:v>
                </c:pt>
                <c:pt idx="117">
                  <c:v>771</c:v>
                </c:pt>
                <c:pt idx="118">
                  <c:v>771</c:v>
                </c:pt>
                <c:pt idx="119">
                  <c:v>771</c:v>
                </c:pt>
                <c:pt idx="120">
                  <c:v>771</c:v>
                </c:pt>
                <c:pt idx="121">
                  <c:v>771</c:v>
                </c:pt>
                <c:pt idx="122">
                  <c:v>771</c:v>
                </c:pt>
                <c:pt idx="123">
                  <c:v>771</c:v>
                </c:pt>
                <c:pt idx="124">
                  <c:v>771</c:v>
                </c:pt>
                <c:pt idx="125">
                  <c:v>771</c:v>
                </c:pt>
                <c:pt idx="126">
                  <c:v>771</c:v>
                </c:pt>
                <c:pt idx="127">
                  <c:v>771</c:v>
                </c:pt>
                <c:pt idx="128">
                  <c:v>771</c:v>
                </c:pt>
                <c:pt idx="129">
                  <c:v>771</c:v>
                </c:pt>
                <c:pt idx="130">
                  <c:v>771</c:v>
                </c:pt>
                <c:pt idx="131">
                  <c:v>771</c:v>
                </c:pt>
                <c:pt idx="132">
                  <c:v>771</c:v>
                </c:pt>
                <c:pt idx="133">
                  <c:v>771</c:v>
                </c:pt>
                <c:pt idx="134">
                  <c:v>771</c:v>
                </c:pt>
                <c:pt idx="135">
                  <c:v>771</c:v>
                </c:pt>
                <c:pt idx="136">
                  <c:v>771</c:v>
                </c:pt>
                <c:pt idx="137">
                  <c:v>771</c:v>
                </c:pt>
                <c:pt idx="138">
                  <c:v>771</c:v>
                </c:pt>
                <c:pt idx="139">
                  <c:v>771</c:v>
                </c:pt>
                <c:pt idx="140">
                  <c:v>771</c:v>
                </c:pt>
                <c:pt idx="141">
                  <c:v>771</c:v>
                </c:pt>
                <c:pt idx="142">
                  <c:v>771</c:v>
                </c:pt>
                <c:pt idx="143">
                  <c:v>771</c:v>
                </c:pt>
                <c:pt idx="144">
                  <c:v>771</c:v>
                </c:pt>
                <c:pt idx="145">
                  <c:v>771</c:v>
                </c:pt>
                <c:pt idx="146">
                  <c:v>771</c:v>
                </c:pt>
                <c:pt idx="147">
                  <c:v>771</c:v>
                </c:pt>
                <c:pt idx="148">
                  <c:v>771</c:v>
                </c:pt>
                <c:pt idx="149">
                  <c:v>771</c:v>
                </c:pt>
                <c:pt idx="150">
                  <c:v>771</c:v>
                </c:pt>
                <c:pt idx="151">
                  <c:v>771</c:v>
                </c:pt>
                <c:pt idx="152">
                  <c:v>771</c:v>
                </c:pt>
                <c:pt idx="153">
                  <c:v>771</c:v>
                </c:pt>
                <c:pt idx="154">
                  <c:v>771</c:v>
                </c:pt>
                <c:pt idx="155">
                  <c:v>771</c:v>
                </c:pt>
                <c:pt idx="156">
                  <c:v>771</c:v>
                </c:pt>
                <c:pt idx="157">
                  <c:v>771</c:v>
                </c:pt>
                <c:pt idx="158">
                  <c:v>771</c:v>
                </c:pt>
                <c:pt idx="159">
                  <c:v>771</c:v>
                </c:pt>
                <c:pt idx="160">
                  <c:v>771</c:v>
                </c:pt>
                <c:pt idx="161">
                  <c:v>771</c:v>
                </c:pt>
                <c:pt idx="162">
                  <c:v>771</c:v>
                </c:pt>
                <c:pt idx="163">
                  <c:v>771</c:v>
                </c:pt>
                <c:pt idx="164">
                  <c:v>771</c:v>
                </c:pt>
                <c:pt idx="165">
                  <c:v>771</c:v>
                </c:pt>
                <c:pt idx="166">
                  <c:v>771</c:v>
                </c:pt>
                <c:pt idx="167">
                  <c:v>771</c:v>
                </c:pt>
                <c:pt idx="168">
                  <c:v>771</c:v>
                </c:pt>
                <c:pt idx="169">
                  <c:v>771</c:v>
                </c:pt>
                <c:pt idx="170">
                  <c:v>771</c:v>
                </c:pt>
                <c:pt idx="171">
                  <c:v>771</c:v>
                </c:pt>
                <c:pt idx="172">
                  <c:v>771</c:v>
                </c:pt>
                <c:pt idx="173">
                  <c:v>771</c:v>
                </c:pt>
                <c:pt idx="174">
                  <c:v>771</c:v>
                </c:pt>
                <c:pt idx="175">
                  <c:v>771</c:v>
                </c:pt>
                <c:pt idx="176">
                  <c:v>771</c:v>
                </c:pt>
                <c:pt idx="177">
                  <c:v>771</c:v>
                </c:pt>
                <c:pt idx="178">
                  <c:v>771</c:v>
                </c:pt>
                <c:pt idx="179">
                  <c:v>771</c:v>
                </c:pt>
                <c:pt idx="180">
                  <c:v>771</c:v>
                </c:pt>
                <c:pt idx="181">
                  <c:v>771</c:v>
                </c:pt>
                <c:pt idx="182">
                  <c:v>771</c:v>
                </c:pt>
                <c:pt idx="183">
                  <c:v>771</c:v>
                </c:pt>
                <c:pt idx="184">
                  <c:v>771</c:v>
                </c:pt>
                <c:pt idx="185">
                  <c:v>771</c:v>
                </c:pt>
                <c:pt idx="186">
                  <c:v>771</c:v>
                </c:pt>
                <c:pt idx="187">
                  <c:v>771</c:v>
                </c:pt>
                <c:pt idx="188">
                  <c:v>771</c:v>
                </c:pt>
                <c:pt idx="189">
                  <c:v>771</c:v>
                </c:pt>
                <c:pt idx="190">
                  <c:v>771</c:v>
                </c:pt>
                <c:pt idx="191">
                  <c:v>771</c:v>
                </c:pt>
                <c:pt idx="192">
                  <c:v>771</c:v>
                </c:pt>
                <c:pt idx="193">
                  <c:v>771</c:v>
                </c:pt>
                <c:pt idx="194">
                  <c:v>771</c:v>
                </c:pt>
                <c:pt idx="195">
                  <c:v>771</c:v>
                </c:pt>
                <c:pt idx="196">
                  <c:v>771</c:v>
                </c:pt>
                <c:pt idx="197">
                  <c:v>771</c:v>
                </c:pt>
                <c:pt idx="198">
                  <c:v>771</c:v>
                </c:pt>
                <c:pt idx="199">
                  <c:v>771</c:v>
                </c:pt>
                <c:pt idx="200">
                  <c:v>771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Figure!$M$1</c:f>
              <c:strCache>
                <c:ptCount val="1"/>
                <c:pt idx="0">
                  <c:v>Target loads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Figure!$J$2:$J$202</c:f>
              <c:numCache>
                <c:formatCode>General</c:formatCode>
                <c:ptCount val="20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  <c:pt idx="91">
                  <c:v>2101</c:v>
                </c:pt>
                <c:pt idx="92">
                  <c:v>2102</c:v>
                </c:pt>
                <c:pt idx="93">
                  <c:v>2103</c:v>
                </c:pt>
                <c:pt idx="94">
                  <c:v>2104</c:v>
                </c:pt>
                <c:pt idx="95">
                  <c:v>2105</c:v>
                </c:pt>
                <c:pt idx="96">
                  <c:v>2106</c:v>
                </c:pt>
                <c:pt idx="97">
                  <c:v>2107</c:v>
                </c:pt>
                <c:pt idx="98">
                  <c:v>2108</c:v>
                </c:pt>
                <c:pt idx="99">
                  <c:v>2109</c:v>
                </c:pt>
                <c:pt idx="100">
                  <c:v>2110</c:v>
                </c:pt>
                <c:pt idx="101">
                  <c:v>2111</c:v>
                </c:pt>
                <c:pt idx="102">
                  <c:v>2112</c:v>
                </c:pt>
                <c:pt idx="103">
                  <c:v>2113</c:v>
                </c:pt>
                <c:pt idx="104">
                  <c:v>2114</c:v>
                </c:pt>
                <c:pt idx="105">
                  <c:v>2115</c:v>
                </c:pt>
                <c:pt idx="106">
                  <c:v>2116</c:v>
                </c:pt>
                <c:pt idx="107">
                  <c:v>2117</c:v>
                </c:pt>
                <c:pt idx="108">
                  <c:v>2118</c:v>
                </c:pt>
                <c:pt idx="109">
                  <c:v>2119</c:v>
                </c:pt>
                <c:pt idx="110">
                  <c:v>2120</c:v>
                </c:pt>
                <c:pt idx="111">
                  <c:v>2121</c:v>
                </c:pt>
                <c:pt idx="112">
                  <c:v>2122</c:v>
                </c:pt>
                <c:pt idx="113">
                  <c:v>2123</c:v>
                </c:pt>
                <c:pt idx="114">
                  <c:v>2124</c:v>
                </c:pt>
                <c:pt idx="115">
                  <c:v>2125</c:v>
                </c:pt>
                <c:pt idx="116">
                  <c:v>2126</c:v>
                </c:pt>
                <c:pt idx="117">
                  <c:v>2127</c:v>
                </c:pt>
                <c:pt idx="118">
                  <c:v>2128</c:v>
                </c:pt>
                <c:pt idx="119">
                  <c:v>2129</c:v>
                </c:pt>
                <c:pt idx="120">
                  <c:v>2130</c:v>
                </c:pt>
                <c:pt idx="121">
                  <c:v>2131</c:v>
                </c:pt>
                <c:pt idx="122">
                  <c:v>2132</c:v>
                </c:pt>
                <c:pt idx="123">
                  <c:v>2133</c:v>
                </c:pt>
                <c:pt idx="124">
                  <c:v>2134</c:v>
                </c:pt>
                <c:pt idx="125">
                  <c:v>2135</c:v>
                </c:pt>
                <c:pt idx="126">
                  <c:v>2136</c:v>
                </c:pt>
                <c:pt idx="127">
                  <c:v>2137</c:v>
                </c:pt>
                <c:pt idx="128">
                  <c:v>2138</c:v>
                </c:pt>
                <c:pt idx="129">
                  <c:v>2139</c:v>
                </c:pt>
                <c:pt idx="130">
                  <c:v>2140</c:v>
                </c:pt>
                <c:pt idx="131">
                  <c:v>2141</c:v>
                </c:pt>
                <c:pt idx="132">
                  <c:v>2142</c:v>
                </c:pt>
                <c:pt idx="133">
                  <c:v>2143</c:v>
                </c:pt>
                <c:pt idx="134">
                  <c:v>2144</c:v>
                </c:pt>
                <c:pt idx="135">
                  <c:v>2145</c:v>
                </c:pt>
                <c:pt idx="136">
                  <c:v>2146</c:v>
                </c:pt>
                <c:pt idx="137">
                  <c:v>2147</c:v>
                </c:pt>
                <c:pt idx="138">
                  <c:v>2148</c:v>
                </c:pt>
                <c:pt idx="139">
                  <c:v>2149</c:v>
                </c:pt>
                <c:pt idx="140">
                  <c:v>2150</c:v>
                </c:pt>
                <c:pt idx="141">
                  <c:v>2151</c:v>
                </c:pt>
                <c:pt idx="142">
                  <c:v>2152</c:v>
                </c:pt>
                <c:pt idx="143">
                  <c:v>2153</c:v>
                </c:pt>
                <c:pt idx="144">
                  <c:v>2154</c:v>
                </c:pt>
                <c:pt idx="145">
                  <c:v>2155</c:v>
                </c:pt>
                <c:pt idx="146">
                  <c:v>2156</c:v>
                </c:pt>
                <c:pt idx="147">
                  <c:v>2157</c:v>
                </c:pt>
                <c:pt idx="148">
                  <c:v>2158</c:v>
                </c:pt>
                <c:pt idx="149">
                  <c:v>2159</c:v>
                </c:pt>
                <c:pt idx="150">
                  <c:v>2160</c:v>
                </c:pt>
                <c:pt idx="151">
                  <c:v>2161</c:v>
                </c:pt>
                <c:pt idx="152">
                  <c:v>2162</c:v>
                </c:pt>
                <c:pt idx="153">
                  <c:v>2163</c:v>
                </c:pt>
                <c:pt idx="154">
                  <c:v>2164</c:v>
                </c:pt>
                <c:pt idx="155">
                  <c:v>2165</c:v>
                </c:pt>
                <c:pt idx="156">
                  <c:v>2166</c:v>
                </c:pt>
                <c:pt idx="157">
                  <c:v>2167</c:v>
                </c:pt>
                <c:pt idx="158">
                  <c:v>2168</c:v>
                </c:pt>
                <c:pt idx="159">
                  <c:v>2169</c:v>
                </c:pt>
                <c:pt idx="160">
                  <c:v>2170</c:v>
                </c:pt>
                <c:pt idx="161">
                  <c:v>2171</c:v>
                </c:pt>
                <c:pt idx="162">
                  <c:v>2172</c:v>
                </c:pt>
                <c:pt idx="163">
                  <c:v>2173</c:v>
                </c:pt>
                <c:pt idx="164">
                  <c:v>2174</c:v>
                </c:pt>
                <c:pt idx="165">
                  <c:v>2175</c:v>
                </c:pt>
                <c:pt idx="166">
                  <c:v>2176</c:v>
                </c:pt>
                <c:pt idx="167">
                  <c:v>2177</c:v>
                </c:pt>
                <c:pt idx="168">
                  <c:v>2178</c:v>
                </c:pt>
                <c:pt idx="169">
                  <c:v>2179</c:v>
                </c:pt>
                <c:pt idx="170">
                  <c:v>2180</c:v>
                </c:pt>
                <c:pt idx="171">
                  <c:v>2181</c:v>
                </c:pt>
                <c:pt idx="172">
                  <c:v>2182</c:v>
                </c:pt>
                <c:pt idx="173">
                  <c:v>2183</c:v>
                </c:pt>
                <c:pt idx="174">
                  <c:v>2184</c:v>
                </c:pt>
                <c:pt idx="175">
                  <c:v>2185</c:v>
                </c:pt>
                <c:pt idx="176">
                  <c:v>2186</c:v>
                </c:pt>
                <c:pt idx="177">
                  <c:v>2187</c:v>
                </c:pt>
                <c:pt idx="178">
                  <c:v>2188</c:v>
                </c:pt>
                <c:pt idx="179">
                  <c:v>2189</c:v>
                </c:pt>
                <c:pt idx="180">
                  <c:v>2190</c:v>
                </c:pt>
                <c:pt idx="181">
                  <c:v>2191</c:v>
                </c:pt>
                <c:pt idx="182">
                  <c:v>2192</c:v>
                </c:pt>
                <c:pt idx="183">
                  <c:v>2193</c:v>
                </c:pt>
                <c:pt idx="184">
                  <c:v>2194</c:v>
                </c:pt>
                <c:pt idx="185">
                  <c:v>2195</c:v>
                </c:pt>
                <c:pt idx="186">
                  <c:v>2196</c:v>
                </c:pt>
                <c:pt idx="187">
                  <c:v>2197</c:v>
                </c:pt>
                <c:pt idx="188">
                  <c:v>2198</c:v>
                </c:pt>
                <c:pt idx="189">
                  <c:v>2199</c:v>
                </c:pt>
                <c:pt idx="190">
                  <c:v>2200</c:v>
                </c:pt>
                <c:pt idx="191">
                  <c:v>2201</c:v>
                </c:pt>
                <c:pt idx="192">
                  <c:v>2202</c:v>
                </c:pt>
                <c:pt idx="193">
                  <c:v>2203</c:v>
                </c:pt>
                <c:pt idx="194">
                  <c:v>2204</c:v>
                </c:pt>
                <c:pt idx="195">
                  <c:v>2205</c:v>
                </c:pt>
                <c:pt idx="196">
                  <c:v>2206</c:v>
                </c:pt>
                <c:pt idx="197">
                  <c:v>2207</c:v>
                </c:pt>
                <c:pt idx="198">
                  <c:v>2208</c:v>
                </c:pt>
                <c:pt idx="199">
                  <c:v>2209</c:v>
                </c:pt>
                <c:pt idx="200">
                  <c:v>2210</c:v>
                </c:pt>
              </c:numCache>
            </c:numRef>
          </c:xVal>
          <c:yVal>
            <c:numRef>
              <c:f>Figure!$M$2:$M$202</c:f>
              <c:numCache>
                <c:formatCode>General</c:formatCode>
                <c:ptCount val="201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  <c:pt idx="4">
                  <c:v>435</c:v>
                </c:pt>
                <c:pt idx="5">
                  <c:v>435</c:v>
                </c:pt>
                <c:pt idx="6">
                  <c:v>435</c:v>
                </c:pt>
                <c:pt idx="7">
                  <c:v>435</c:v>
                </c:pt>
                <c:pt idx="8">
                  <c:v>435</c:v>
                </c:pt>
                <c:pt idx="9">
                  <c:v>435</c:v>
                </c:pt>
                <c:pt idx="10">
                  <c:v>435</c:v>
                </c:pt>
                <c:pt idx="11">
                  <c:v>435</c:v>
                </c:pt>
                <c:pt idx="12">
                  <c:v>435</c:v>
                </c:pt>
                <c:pt idx="13">
                  <c:v>435</c:v>
                </c:pt>
                <c:pt idx="14">
                  <c:v>435</c:v>
                </c:pt>
                <c:pt idx="15">
                  <c:v>435</c:v>
                </c:pt>
                <c:pt idx="16">
                  <c:v>435</c:v>
                </c:pt>
                <c:pt idx="17">
                  <c:v>435</c:v>
                </c:pt>
                <c:pt idx="18">
                  <c:v>435</c:v>
                </c:pt>
                <c:pt idx="19">
                  <c:v>435</c:v>
                </c:pt>
                <c:pt idx="20">
                  <c:v>435</c:v>
                </c:pt>
                <c:pt idx="21">
                  <c:v>435</c:v>
                </c:pt>
                <c:pt idx="22">
                  <c:v>435</c:v>
                </c:pt>
                <c:pt idx="23">
                  <c:v>435</c:v>
                </c:pt>
                <c:pt idx="24">
                  <c:v>435</c:v>
                </c:pt>
                <c:pt idx="25">
                  <c:v>435</c:v>
                </c:pt>
                <c:pt idx="26">
                  <c:v>435</c:v>
                </c:pt>
                <c:pt idx="27">
                  <c:v>435</c:v>
                </c:pt>
                <c:pt idx="28">
                  <c:v>435</c:v>
                </c:pt>
                <c:pt idx="29">
                  <c:v>435</c:v>
                </c:pt>
                <c:pt idx="30">
                  <c:v>435</c:v>
                </c:pt>
                <c:pt idx="31">
                  <c:v>435</c:v>
                </c:pt>
                <c:pt idx="32">
                  <c:v>435</c:v>
                </c:pt>
                <c:pt idx="33">
                  <c:v>435</c:v>
                </c:pt>
                <c:pt idx="34">
                  <c:v>435</c:v>
                </c:pt>
                <c:pt idx="35">
                  <c:v>435</c:v>
                </c:pt>
                <c:pt idx="36">
                  <c:v>435</c:v>
                </c:pt>
                <c:pt idx="37">
                  <c:v>435</c:v>
                </c:pt>
                <c:pt idx="38">
                  <c:v>435</c:v>
                </c:pt>
                <c:pt idx="39">
                  <c:v>435</c:v>
                </c:pt>
                <c:pt idx="40">
                  <c:v>435</c:v>
                </c:pt>
                <c:pt idx="41">
                  <c:v>435</c:v>
                </c:pt>
                <c:pt idx="42">
                  <c:v>435</c:v>
                </c:pt>
                <c:pt idx="43">
                  <c:v>435</c:v>
                </c:pt>
                <c:pt idx="44">
                  <c:v>435</c:v>
                </c:pt>
                <c:pt idx="45">
                  <c:v>435</c:v>
                </c:pt>
                <c:pt idx="46">
                  <c:v>435</c:v>
                </c:pt>
                <c:pt idx="47">
                  <c:v>435</c:v>
                </c:pt>
                <c:pt idx="48">
                  <c:v>435</c:v>
                </c:pt>
                <c:pt idx="49">
                  <c:v>435</c:v>
                </c:pt>
                <c:pt idx="50">
                  <c:v>435</c:v>
                </c:pt>
                <c:pt idx="51">
                  <c:v>435</c:v>
                </c:pt>
                <c:pt idx="52">
                  <c:v>435</c:v>
                </c:pt>
                <c:pt idx="53">
                  <c:v>435</c:v>
                </c:pt>
                <c:pt idx="54">
                  <c:v>435</c:v>
                </c:pt>
                <c:pt idx="55">
                  <c:v>435</c:v>
                </c:pt>
                <c:pt idx="56">
                  <c:v>435</c:v>
                </c:pt>
                <c:pt idx="57">
                  <c:v>435</c:v>
                </c:pt>
                <c:pt idx="58">
                  <c:v>435</c:v>
                </c:pt>
                <c:pt idx="59">
                  <c:v>435</c:v>
                </c:pt>
                <c:pt idx="60">
                  <c:v>435</c:v>
                </c:pt>
                <c:pt idx="61">
                  <c:v>435</c:v>
                </c:pt>
                <c:pt idx="62">
                  <c:v>435</c:v>
                </c:pt>
                <c:pt idx="63">
                  <c:v>435</c:v>
                </c:pt>
                <c:pt idx="64">
                  <c:v>435</c:v>
                </c:pt>
                <c:pt idx="65">
                  <c:v>435</c:v>
                </c:pt>
                <c:pt idx="66">
                  <c:v>435</c:v>
                </c:pt>
                <c:pt idx="67">
                  <c:v>435</c:v>
                </c:pt>
                <c:pt idx="68">
                  <c:v>435</c:v>
                </c:pt>
                <c:pt idx="69">
                  <c:v>435</c:v>
                </c:pt>
                <c:pt idx="70">
                  <c:v>435</c:v>
                </c:pt>
                <c:pt idx="71">
                  <c:v>435</c:v>
                </c:pt>
                <c:pt idx="72">
                  <c:v>435</c:v>
                </c:pt>
                <c:pt idx="73">
                  <c:v>435</c:v>
                </c:pt>
                <c:pt idx="74">
                  <c:v>435</c:v>
                </c:pt>
                <c:pt idx="75">
                  <c:v>435</c:v>
                </c:pt>
                <c:pt idx="76">
                  <c:v>435</c:v>
                </c:pt>
                <c:pt idx="77">
                  <c:v>435</c:v>
                </c:pt>
                <c:pt idx="78">
                  <c:v>435</c:v>
                </c:pt>
                <c:pt idx="79">
                  <c:v>435</c:v>
                </c:pt>
                <c:pt idx="80">
                  <c:v>435</c:v>
                </c:pt>
                <c:pt idx="81">
                  <c:v>435</c:v>
                </c:pt>
                <c:pt idx="82">
                  <c:v>435</c:v>
                </c:pt>
                <c:pt idx="83">
                  <c:v>435</c:v>
                </c:pt>
                <c:pt idx="84">
                  <c:v>435</c:v>
                </c:pt>
                <c:pt idx="85">
                  <c:v>435</c:v>
                </c:pt>
                <c:pt idx="86">
                  <c:v>435</c:v>
                </c:pt>
                <c:pt idx="87">
                  <c:v>435</c:v>
                </c:pt>
                <c:pt idx="88">
                  <c:v>435</c:v>
                </c:pt>
                <c:pt idx="89">
                  <c:v>435</c:v>
                </c:pt>
                <c:pt idx="90">
                  <c:v>435</c:v>
                </c:pt>
                <c:pt idx="91">
                  <c:v>435</c:v>
                </c:pt>
                <c:pt idx="92">
                  <c:v>435</c:v>
                </c:pt>
                <c:pt idx="93">
                  <c:v>435</c:v>
                </c:pt>
                <c:pt idx="94">
                  <c:v>435</c:v>
                </c:pt>
                <c:pt idx="95">
                  <c:v>435</c:v>
                </c:pt>
                <c:pt idx="96">
                  <c:v>435</c:v>
                </c:pt>
                <c:pt idx="97">
                  <c:v>435</c:v>
                </c:pt>
                <c:pt idx="98">
                  <c:v>435</c:v>
                </c:pt>
                <c:pt idx="99">
                  <c:v>435</c:v>
                </c:pt>
                <c:pt idx="100">
                  <c:v>435</c:v>
                </c:pt>
                <c:pt idx="101">
                  <c:v>435</c:v>
                </c:pt>
                <c:pt idx="102">
                  <c:v>435</c:v>
                </c:pt>
                <c:pt idx="103">
                  <c:v>435</c:v>
                </c:pt>
                <c:pt idx="104">
                  <c:v>435</c:v>
                </c:pt>
                <c:pt idx="105">
                  <c:v>435</c:v>
                </c:pt>
                <c:pt idx="106">
                  <c:v>435</c:v>
                </c:pt>
                <c:pt idx="107">
                  <c:v>435</c:v>
                </c:pt>
                <c:pt idx="108">
                  <c:v>435</c:v>
                </c:pt>
                <c:pt idx="109">
                  <c:v>435</c:v>
                </c:pt>
                <c:pt idx="110">
                  <c:v>435</c:v>
                </c:pt>
                <c:pt idx="111">
                  <c:v>435</c:v>
                </c:pt>
                <c:pt idx="112">
                  <c:v>435</c:v>
                </c:pt>
                <c:pt idx="113">
                  <c:v>435</c:v>
                </c:pt>
                <c:pt idx="114">
                  <c:v>435</c:v>
                </c:pt>
                <c:pt idx="115">
                  <c:v>435</c:v>
                </c:pt>
                <c:pt idx="116">
                  <c:v>435</c:v>
                </c:pt>
                <c:pt idx="117">
                  <c:v>435</c:v>
                </c:pt>
                <c:pt idx="118">
                  <c:v>435</c:v>
                </c:pt>
                <c:pt idx="119">
                  <c:v>435</c:v>
                </c:pt>
                <c:pt idx="120">
                  <c:v>435</c:v>
                </c:pt>
                <c:pt idx="121">
                  <c:v>435</c:v>
                </c:pt>
                <c:pt idx="122">
                  <c:v>435</c:v>
                </c:pt>
                <c:pt idx="123">
                  <c:v>435</c:v>
                </c:pt>
                <c:pt idx="124">
                  <c:v>435</c:v>
                </c:pt>
                <c:pt idx="125">
                  <c:v>435</c:v>
                </c:pt>
                <c:pt idx="126">
                  <c:v>435</c:v>
                </c:pt>
                <c:pt idx="127">
                  <c:v>435</c:v>
                </c:pt>
                <c:pt idx="128">
                  <c:v>435</c:v>
                </c:pt>
                <c:pt idx="129">
                  <c:v>435</c:v>
                </c:pt>
                <c:pt idx="130">
                  <c:v>435</c:v>
                </c:pt>
                <c:pt idx="131">
                  <c:v>435</c:v>
                </c:pt>
                <c:pt idx="132">
                  <c:v>435</c:v>
                </c:pt>
                <c:pt idx="133">
                  <c:v>435</c:v>
                </c:pt>
                <c:pt idx="134">
                  <c:v>435</c:v>
                </c:pt>
                <c:pt idx="135">
                  <c:v>435</c:v>
                </c:pt>
                <c:pt idx="136">
                  <c:v>435</c:v>
                </c:pt>
                <c:pt idx="137">
                  <c:v>435</c:v>
                </c:pt>
                <c:pt idx="138">
                  <c:v>435</c:v>
                </c:pt>
                <c:pt idx="139">
                  <c:v>435</c:v>
                </c:pt>
                <c:pt idx="140">
                  <c:v>435</c:v>
                </c:pt>
                <c:pt idx="141">
                  <c:v>435</c:v>
                </c:pt>
                <c:pt idx="142">
                  <c:v>435</c:v>
                </c:pt>
                <c:pt idx="143">
                  <c:v>435</c:v>
                </c:pt>
                <c:pt idx="144">
                  <c:v>435</c:v>
                </c:pt>
                <c:pt idx="145">
                  <c:v>435</c:v>
                </c:pt>
                <c:pt idx="146">
                  <c:v>435</c:v>
                </c:pt>
                <c:pt idx="147">
                  <c:v>435</c:v>
                </c:pt>
                <c:pt idx="148">
                  <c:v>435</c:v>
                </c:pt>
                <c:pt idx="149">
                  <c:v>435</c:v>
                </c:pt>
                <c:pt idx="150">
                  <c:v>435</c:v>
                </c:pt>
                <c:pt idx="151">
                  <c:v>435</c:v>
                </c:pt>
                <c:pt idx="152">
                  <c:v>435</c:v>
                </c:pt>
                <c:pt idx="153">
                  <c:v>435</c:v>
                </c:pt>
                <c:pt idx="154">
                  <c:v>435</c:v>
                </c:pt>
                <c:pt idx="155">
                  <c:v>435</c:v>
                </c:pt>
                <c:pt idx="156">
                  <c:v>435</c:v>
                </c:pt>
                <c:pt idx="157">
                  <c:v>435</c:v>
                </c:pt>
                <c:pt idx="158">
                  <c:v>435</c:v>
                </c:pt>
                <c:pt idx="159">
                  <c:v>435</c:v>
                </c:pt>
                <c:pt idx="160">
                  <c:v>435</c:v>
                </c:pt>
                <c:pt idx="161">
                  <c:v>435</c:v>
                </c:pt>
                <c:pt idx="162">
                  <c:v>435</c:v>
                </c:pt>
                <c:pt idx="163">
                  <c:v>435</c:v>
                </c:pt>
                <c:pt idx="164">
                  <c:v>435</c:v>
                </c:pt>
                <c:pt idx="165">
                  <c:v>435</c:v>
                </c:pt>
                <c:pt idx="166">
                  <c:v>435</c:v>
                </c:pt>
                <c:pt idx="167">
                  <c:v>435</c:v>
                </c:pt>
                <c:pt idx="168">
                  <c:v>435</c:v>
                </c:pt>
                <c:pt idx="169">
                  <c:v>435</c:v>
                </c:pt>
                <c:pt idx="170">
                  <c:v>435</c:v>
                </c:pt>
                <c:pt idx="171">
                  <c:v>435</c:v>
                </c:pt>
                <c:pt idx="172">
                  <c:v>435</c:v>
                </c:pt>
                <c:pt idx="173">
                  <c:v>435</c:v>
                </c:pt>
                <c:pt idx="174">
                  <c:v>435</c:v>
                </c:pt>
                <c:pt idx="175">
                  <c:v>435</c:v>
                </c:pt>
                <c:pt idx="176">
                  <c:v>435</c:v>
                </c:pt>
                <c:pt idx="177">
                  <c:v>435</c:v>
                </c:pt>
                <c:pt idx="178">
                  <c:v>435</c:v>
                </c:pt>
                <c:pt idx="179">
                  <c:v>435</c:v>
                </c:pt>
                <c:pt idx="180">
                  <c:v>435</c:v>
                </c:pt>
                <c:pt idx="181">
                  <c:v>435</c:v>
                </c:pt>
                <c:pt idx="182">
                  <c:v>435</c:v>
                </c:pt>
                <c:pt idx="183">
                  <c:v>435</c:v>
                </c:pt>
                <c:pt idx="184">
                  <c:v>435</c:v>
                </c:pt>
                <c:pt idx="185">
                  <c:v>435</c:v>
                </c:pt>
                <c:pt idx="186">
                  <c:v>435</c:v>
                </c:pt>
                <c:pt idx="187">
                  <c:v>435</c:v>
                </c:pt>
                <c:pt idx="188">
                  <c:v>435</c:v>
                </c:pt>
                <c:pt idx="189">
                  <c:v>435</c:v>
                </c:pt>
                <c:pt idx="190">
                  <c:v>435</c:v>
                </c:pt>
                <c:pt idx="191">
                  <c:v>435</c:v>
                </c:pt>
                <c:pt idx="192">
                  <c:v>435</c:v>
                </c:pt>
                <c:pt idx="193">
                  <c:v>435</c:v>
                </c:pt>
                <c:pt idx="194">
                  <c:v>435</c:v>
                </c:pt>
                <c:pt idx="195">
                  <c:v>435</c:v>
                </c:pt>
                <c:pt idx="196">
                  <c:v>435</c:v>
                </c:pt>
                <c:pt idx="197">
                  <c:v>435</c:v>
                </c:pt>
                <c:pt idx="198">
                  <c:v>435</c:v>
                </c:pt>
                <c:pt idx="199">
                  <c:v>435</c:v>
                </c:pt>
                <c:pt idx="200">
                  <c:v>435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680704"/>
        <c:axId val="170682624"/>
      </c:scatterChart>
      <c:valAx>
        <c:axId val="170680704"/>
        <c:scaling>
          <c:orientation val="minMax"/>
          <c:max val="2210"/>
          <c:min val="20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800" b="0" dirty="0" smtClean="0">
                    <a:latin typeface="Gill Sans"/>
                  </a:rPr>
                  <a:t>Year</a:t>
                </a:r>
                <a:endParaRPr lang="en-US" sz="2800" b="0" dirty="0">
                  <a:latin typeface="Gill Sans"/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0682624"/>
        <c:crosses val="autoZero"/>
        <c:crossBetween val="midCat"/>
      </c:valAx>
      <c:valAx>
        <c:axId val="170682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b="0" dirty="0" smtClean="0">
                    <a:latin typeface="Gill Sans"/>
                  </a:rPr>
                  <a:t>Tonnes nitrogen</a:t>
                </a:r>
                <a:endParaRPr lang="en-US" sz="2800" b="0" dirty="0">
                  <a:latin typeface="Gill Sans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0680704"/>
        <c:crosses val="autoZero"/>
        <c:crossBetween val="midCat"/>
      </c:valAx>
    </c:plotArea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NZ"/>
              <a:t>Pre Regulation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Totals!$B$4:$B$6</c:f>
              <c:strCache>
                <c:ptCount val="3"/>
                <c:pt idx="0">
                  <c:v>Dairy</c:v>
                </c:pt>
                <c:pt idx="1">
                  <c:v>Sheep/Beef</c:v>
                </c:pt>
                <c:pt idx="2">
                  <c:v>Forestry</c:v>
                </c:pt>
              </c:strCache>
            </c:strRef>
          </c:cat>
          <c:val>
            <c:numRef>
              <c:f>Totals!$C$4:$C$6</c:f>
              <c:numCache>
                <c:formatCode>0</c:formatCode>
                <c:ptCount val="3"/>
                <c:pt idx="0">
                  <c:v>5363.2800000000007</c:v>
                </c:pt>
                <c:pt idx="1">
                  <c:v>15375.240000000005</c:v>
                </c:pt>
                <c:pt idx="2">
                  <c:v>21023.37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NZ"/>
              <a:t>N Regulation Only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Totals!$B$4:$B$6</c:f>
              <c:strCache>
                <c:ptCount val="3"/>
                <c:pt idx="0">
                  <c:v>Dairy</c:v>
                </c:pt>
                <c:pt idx="1">
                  <c:v>Sheep/Beef</c:v>
                </c:pt>
                <c:pt idx="2">
                  <c:v>Forestry</c:v>
                </c:pt>
              </c:strCache>
            </c:strRef>
          </c:cat>
          <c:val>
            <c:numRef>
              <c:f>Totals!$D$4:$D$6</c:f>
              <c:numCache>
                <c:formatCode>0</c:formatCode>
                <c:ptCount val="3"/>
                <c:pt idx="0">
                  <c:v>2909.3645975182349</c:v>
                </c:pt>
                <c:pt idx="1">
                  <c:v>11002.574994681763</c:v>
                </c:pt>
                <c:pt idx="2">
                  <c:v>27849.950407799999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NZ"/>
              <a:t>N +</a:t>
            </a:r>
            <a:r>
              <a:rPr lang="en-NZ" baseline="0"/>
              <a:t> </a:t>
            </a:r>
            <a:r>
              <a:rPr lang="en-NZ"/>
              <a:t>GHG Regulation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Totals!$B$4:$B$6</c:f>
              <c:strCache>
                <c:ptCount val="3"/>
                <c:pt idx="0">
                  <c:v>Dairy</c:v>
                </c:pt>
                <c:pt idx="1">
                  <c:v>Sheep/Beef</c:v>
                </c:pt>
                <c:pt idx="2">
                  <c:v>Forestry</c:v>
                </c:pt>
              </c:strCache>
            </c:strRef>
          </c:cat>
          <c:val>
            <c:numRef>
              <c:f>Totals!$F$4:$F$6</c:f>
              <c:numCache>
                <c:formatCode>0</c:formatCode>
                <c:ptCount val="3"/>
                <c:pt idx="0">
                  <c:v>3845.4494130000012</c:v>
                </c:pt>
                <c:pt idx="1">
                  <c:v>1499.7908321999998</c:v>
                </c:pt>
                <c:pt idx="2">
                  <c:v>36416.649754799997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Dairy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Sheet1!$B$3:$B$29</c:f>
              <c:numCache>
                <c:formatCode>General</c:formatCode>
                <c:ptCount val="27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750</c:v>
                </c:pt>
                <c:pt idx="4">
                  <c:v>1000</c:v>
                </c:pt>
                <c:pt idx="5">
                  <c:v>1250</c:v>
                </c:pt>
                <c:pt idx="6">
                  <c:v>1500</c:v>
                </c:pt>
                <c:pt idx="7">
                  <c:v>1750</c:v>
                </c:pt>
                <c:pt idx="8">
                  <c:v>2000</c:v>
                </c:pt>
                <c:pt idx="9">
                  <c:v>2250</c:v>
                </c:pt>
                <c:pt idx="10">
                  <c:v>2500</c:v>
                </c:pt>
                <c:pt idx="11">
                  <c:v>2750</c:v>
                </c:pt>
                <c:pt idx="12">
                  <c:v>3000</c:v>
                </c:pt>
                <c:pt idx="13">
                  <c:v>3250</c:v>
                </c:pt>
                <c:pt idx="14">
                  <c:v>3500</c:v>
                </c:pt>
                <c:pt idx="15">
                  <c:v>0</c:v>
                </c:pt>
                <c:pt idx="16">
                  <c:v>100</c:v>
                </c:pt>
                <c:pt idx="17">
                  <c:v>200</c:v>
                </c:pt>
                <c:pt idx="18">
                  <c:v>300</c:v>
                </c:pt>
                <c:pt idx="19">
                  <c:v>400</c:v>
                </c:pt>
                <c:pt idx="20">
                  <c:v>500</c:v>
                </c:pt>
                <c:pt idx="21">
                  <c:v>600</c:v>
                </c:pt>
                <c:pt idx="22">
                  <c:v>700</c:v>
                </c:pt>
                <c:pt idx="23">
                  <c:v>800</c:v>
                </c:pt>
                <c:pt idx="24">
                  <c:v>900</c:v>
                </c:pt>
                <c:pt idx="25">
                  <c:v>1000</c:v>
                </c:pt>
                <c:pt idx="26">
                  <c:v>1100</c:v>
                </c:pt>
              </c:numCache>
            </c:numRef>
          </c:xVal>
          <c:yVal>
            <c:numRef>
              <c:f>Sheet1!$C$3:$C$29</c:f>
              <c:numCache>
                <c:formatCode>General</c:formatCode>
                <c:ptCount val="27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10</c:v>
                </c:pt>
                <c:pt idx="4">
                  <c:v>22</c:v>
                </c:pt>
                <c:pt idx="5">
                  <c:v>29</c:v>
                </c:pt>
                <c:pt idx="6">
                  <c:v>25</c:v>
                </c:pt>
                <c:pt idx="7">
                  <c:v>21</c:v>
                </c:pt>
                <c:pt idx="8">
                  <c:v>18</c:v>
                </c:pt>
                <c:pt idx="9">
                  <c:v>10</c:v>
                </c:pt>
                <c:pt idx="10">
                  <c:v>6</c:v>
                </c:pt>
                <c:pt idx="11">
                  <c:v>3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Sheep/Beef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Sheet1!$B$3:$B$29</c:f>
              <c:numCache>
                <c:formatCode>General</c:formatCode>
                <c:ptCount val="27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750</c:v>
                </c:pt>
                <c:pt idx="4">
                  <c:v>1000</c:v>
                </c:pt>
                <c:pt idx="5">
                  <c:v>1250</c:v>
                </c:pt>
                <c:pt idx="6">
                  <c:v>1500</c:v>
                </c:pt>
                <c:pt idx="7">
                  <c:v>1750</c:v>
                </c:pt>
                <c:pt idx="8">
                  <c:v>2000</c:v>
                </c:pt>
                <c:pt idx="9">
                  <c:v>2250</c:v>
                </c:pt>
                <c:pt idx="10">
                  <c:v>2500</c:v>
                </c:pt>
                <c:pt idx="11">
                  <c:v>2750</c:v>
                </c:pt>
                <c:pt idx="12">
                  <c:v>3000</c:v>
                </c:pt>
                <c:pt idx="13">
                  <c:v>3250</c:v>
                </c:pt>
                <c:pt idx="14">
                  <c:v>3500</c:v>
                </c:pt>
                <c:pt idx="15">
                  <c:v>0</c:v>
                </c:pt>
                <c:pt idx="16">
                  <c:v>100</c:v>
                </c:pt>
                <c:pt idx="17">
                  <c:v>200</c:v>
                </c:pt>
                <c:pt idx="18">
                  <c:v>300</c:v>
                </c:pt>
                <c:pt idx="19">
                  <c:v>400</c:v>
                </c:pt>
                <c:pt idx="20">
                  <c:v>500</c:v>
                </c:pt>
                <c:pt idx="21">
                  <c:v>600</c:v>
                </c:pt>
                <c:pt idx="22">
                  <c:v>700</c:v>
                </c:pt>
                <c:pt idx="23">
                  <c:v>800</c:v>
                </c:pt>
                <c:pt idx="24">
                  <c:v>900</c:v>
                </c:pt>
                <c:pt idx="25">
                  <c:v>1000</c:v>
                </c:pt>
                <c:pt idx="26">
                  <c:v>1100</c:v>
                </c:pt>
              </c:numCache>
            </c:numRef>
          </c:xVal>
          <c:yVal>
            <c:numRef>
              <c:f>Sheet1!$D$3:$D$29</c:f>
              <c:numCache>
                <c:formatCode>General</c:formatCode>
                <c:ptCount val="27"/>
                <c:pt idx="15">
                  <c:v>18</c:v>
                </c:pt>
                <c:pt idx="16">
                  <c:v>14</c:v>
                </c:pt>
                <c:pt idx="17">
                  <c:v>26</c:v>
                </c:pt>
                <c:pt idx="18">
                  <c:v>24</c:v>
                </c:pt>
                <c:pt idx="19">
                  <c:v>14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76544"/>
        <c:axId val="186103296"/>
      </c:scatterChart>
      <c:valAx>
        <c:axId val="186076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800" dirty="0" smtClean="0"/>
                  <a:t>Profit ($ per hectare)</a:t>
                </a:r>
                <a:endParaRPr lang="en-US" sz="2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6103296"/>
        <c:crosses val="autoZero"/>
        <c:crossBetween val="midCat"/>
      </c:valAx>
      <c:valAx>
        <c:axId val="1861032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86076544"/>
        <c:crosses val="autoZero"/>
        <c:crossBetween val="midCat"/>
      </c:valAx>
    </c:plotArea>
    <c:plotVisOnly val="1"/>
    <c:dispBlanksAs val="gap"/>
    <c:showDLblsOverMax val="0"/>
  </c:chart>
  <c:spPr>
    <a:ln w="15875">
      <a:solidFill>
        <a:schemeClr val="tx1"/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Sheet1!$C$67</c:f>
              <c:strCache>
                <c:ptCount val="1"/>
                <c:pt idx="0">
                  <c:v>Dairy</c:v>
                </c:pt>
              </c:strCache>
            </c:strRef>
          </c:tx>
          <c:marker>
            <c:symbol val="none"/>
          </c:marker>
          <c:xVal>
            <c:numRef>
              <c:f>Sheet1!$B$68:$B$82</c:f>
              <c:numCache>
                <c:formatCode>General</c:formatCode>
                <c:ptCount val="15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</c:numCache>
            </c:numRef>
          </c:xVal>
          <c:yVal>
            <c:numRef>
              <c:f>Sheet1!$C$68:$C$82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19</c:v>
                </c:pt>
                <c:pt idx="4">
                  <c:v>30</c:v>
                </c:pt>
                <c:pt idx="5">
                  <c:v>25</c:v>
                </c:pt>
                <c:pt idx="6">
                  <c:v>17</c:v>
                </c:pt>
                <c:pt idx="7">
                  <c:v>8</c:v>
                </c:pt>
                <c:pt idx="8">
                  <c:v>4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Sheet1!$D$67</c:f>
              <c:strCache>
                <c:ptCount val="1"/>
                <c:pt idx="0">
                  <c:v>Sheep / Beef</c:v>
                </c:pt>
              </c:strCache>
            </c:strRef>
          </c:tx>
          <c:marker>
            <c:symbol val="none"/>
          </c:marker>
          <c:xVal>
            <c:numRef>
              <c:f>Sheet1!$B$68:$B$82</c:f>
              <c:numCache>
                <c:formatCode>General</c:formatCode>
                <c:ptCount val="15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</c:numCache>
            </c:numRef>
          </c:xVal>
          <c:yVal>
            <c:numRef>
              <c:f>Sheet1!$D$68:$D$82</c:f>
              <c:numCache>
                <c:formatCode>General</c:formatCode>
                <c:ptCount val="15"/>
                <c:pt idx="0">
                  <c:v>1</c:v>
                </c:pt>
                <c:pt idx="1">
                  <c:v>14</c:v>
                </c:pt>
                <c:pt idx="2">
                  <c:v>31</c:v>
                </c:pt>
                <c:pt idx="3">
                  <c:v>29</c:v>
                </c:pt>
                <c:pt idx="4">
                  <c:v>19</c:v>
                </c:pt>
                <c:pt idx="5">
                  <c:v>13</c:v>
                </c:pt>
                <c:pt idx="6">
                  <c:v>5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212352"/>
        <c:axId val="186214272"/>
      </c:scatterChart>
      <c:valAx>
        <c:axId val="18621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 sz="2400" dirty="0" smtClean="0"/>
                  <a:t>Profits / Kg</a:t>
                </a:r>
                <a:r>
                  <a:rPr lang="en-NZ" sz="2400" baseline="0" dirty="0" smtClean="0"/>
                  <a:t> Nitrogen Emissions</a:t>
                </a:r>
                <a:endParaRPr lang="en-NZ" sz="2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6214272"/>
        <c:crosses val="autoZero"/>
        <c:crossBetween val="midCat"/>
      </c:valAx>
      <c:valAx>
        <c:axId val="186214272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862123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Sheet1!$H$67</c:f>
              <c:strCache>
                <c:ptCount val="1"/>
                <c:pt idx="0">
                  <c:v>Dairy</c:v>
                </c:pt>
              </c:strCache>
            </c:strRef>
          </c:tx>
          <c:marker>
            <c:symbol val="none"/>
          </c:marker>
          <c:xVal>
            <c:numRef>
              <c:f>Sheet1!$G$68:$G$83</c:f>
              <c:numCache>
                <c:formatCode>General</c:formatCode>
                <c:ptCount val="1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</c:numCache>
            </c:numRef>
          </c:xVal>
          <c:yVal>
            <c:numRef>
              <c:f>Sheet1!$H$68:$H$83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9</c:v>
                </c:pt>
                <c:pt idx="7">
                  <c:v>9</c:v>
                </c:pt>
                <c:pt idx="8">
                  <c:v>15</c:v>
                </c:pt>
                <c:pt idx="9">
                  <c:v>27</c:v>
                </c:pt>
                <c:pt idx="10">
                  <c:v>17</c:v>
                </c:pt>
                <c:pt idx="11">
                  <c:v>19</c:v>
                </c:pt>
                <c:pt idx="12">
                  <c:v>9</c:v>
                </c:pt>
                <c:pt idx="13">
                  <c:v>5</c:v>
                </c:pt>
                <c:pt idx="14">
                  <c:v>3</c:v>
                </c:pt>
                <c:pt idx="1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Sheet1!$I$67</c:f>
              <c:strCache>
                <c:ptCount val="1"/>
                <c:pt idx="0">
                  <c:v>Sheep / Beef</c:v>
                </c:pt>
              </c:strCache>
            </c:strRef>
          </c:tx>
          <c:marker>
            <c:symbol val="none"/>
          </c:marker>
          <c:xVal>
            <c:numRef>
              <c:f>Sheet1!$G$68:$G$83</c:f>
              <c:numCache>
                <c:formatCode>General</c:formatCode>
                <c:ptCount val="1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</c:numCache>
            </c:numRef>
          </c:xVal>
          <c:yVal>
            <c:numRef>
              <c:f>Sheet1!$I$68:$I$83</c:f>
              <c:numCache>
                <c:formatCode>General</c:formatCode>
                <c:ptCount val="16"/>
                <c:pt idx="0">
                  <c:v>1</c:v>
                </c:pt>
                <c:pt idx="1">
                  <c:v>4</c:v>
                </c:pt>
                <c:pt idx="2">
                  <c:v>10</c:v>
                </c:pt>
                <c:pt idx="3">
                  <c:v>16</c:v>
                </c:pt>
                <c:pt idx="4">
                  <c:v>24</c:v>
                </c:pt>
                <c:pt idx="5">
                  <c:v>17</c:v>
                </c:pt>
                <c:pt idx="6">
                  <c:v>18</c:v>
                </c:pt>
                <c:pt idx="7">
                  <c:v>13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266368"/>
        <c:axId val="186268288"/>
      </c:scatterChart>
      <c:valAx>
        <c:axId val="186266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NZ" sz="2400" dirty="0" smtClean="0"/>
                  <a:t>Profits / Tonne co2-eq</a:t>
                </a:r>
                <a:r>
                  <a:rPr lang="en-NZ" sz="2400" baseline="0" dirty="0" smtClean="0"/>
                  <a:t> emissions</a:t>
                </a:r>
                <a:endParaRPr lang="en-NZ" sz="2400" dirty="0"/>
              </a:p>
            </c:rich>
          </c:tx>
          <c:layout>
            <c:manualLayout>
              <c:xMode val="edge"/>
              <c:yMode val="edge"/>
              <c:x val="0.31491632456199387"/>
              <c:y val="0.914654406145167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6268288"/>
        <c:crosses val="autoZero"/>
        <c:crossBetween val="midCat"/>
      </c:valAx>
      <c:valAx>
        <c:axId val="186268288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862663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figure!$M$3</c:f>
              <c:strCache>
                <c:ptCount val="1"/>
                <c:pt idx="0">
                  <c:v>Zone 2</c:v>
                </c:pt>
              </c:strCache>
            </c:strRef>
          </c:tx>
          <c:spPr>
            <a:ln w="50800">
              <a:solidFill>
                <a:srgbClr val="CD451B"/>
              </a:solidFill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figure!$M$4:$M$409</c:f>
              <c:numCache>
                <c:formatCode>General</c:formatCode>
                <c:ptCount val="406"/>
                <c:pt idx="0">
                  <c:v>0</c:v>
                </c:pt>
                <c:pt idx="1">
                  <c:v>4.0479176853906534E-4</c:v>
                </c:pt>
                <c:pt idx="2">
                  <c:v>6.3873501129147831E-2</c:v>
                </c:pt>
                <c:pt idx="3">
                  <c:v>0.17387126431911087</c:v>
                </c:pt>
                <c:pt idx="4">
                  <c:v>0.27094394962548735</c:v>
                </c:pt>
                <c:pt idx="5">
                  <c:v>0.35661029373393388</c:v>
                </c:pt>
                <c:pt idx="6">
                  <c:v>0.43221057706538463</c:v>
                </c:pt>
                <c:pt idx="7">
                  <c:v>0.49892759293990779</c:v>
                </c:pt>
                <c:pt idx="8">
                  <c:v>0.55780515279886123</c:v>
                </c:pt>
                <c:pt idx="9">
                  <c:v>0.60976441700612694</c:v>
                </c:pt>
                <c:pt idx="10">
                  <c:v>0.65561830672961163</c:v>
                </c:pt>
                <c:pt idx="11">
                  <c:v>0.6960842223820437</c:v>
                </c:pt>
                <c:pt idx="12">
                  <c:v>0.7317952676055679</c:v>
                </c:pt>
                <c:pt idx="13">
                  <c:v>0.76331015440338201</c:v>
                </c:pt>
                <c:pt idx="14">
                  <c:v>0.79112194438775696</c:v>
                </c:pt>
                <c:pt idx="15">
                  <c:v>0.8156657629043027</c:v>
                </c:pt>
                <c:pt idx="16">
                  <c:v>0.83732560672275269</c:v>
                </c:pt>
                <c:pt idx="17">
                  <c:v>0.8564403518030006</c:v>
                </c:pt>
                <c:pt idx="18">
                  <c:v>0.87330905513001522</c:v>
                </c:pt>
                <c:pt idx="19">
                  <c:v>0.88819563356672304</c:v>
                </c:pt>
                <c:pt idx="20">
                  <c:v>0.90133299292719748</c:v>
                </c:pt>
                <c:pt idx="21">
                  <c:v>0.91292667187095844</c:v>
                </c:pt>
                <c:pt idx="22">
                  <c:v>0.92315805762839265</c:v>
                </c:pt>
                <c:pt idx="23">
                  <c:v>0.93218722386846997</c:v>
                </c:pt>
                <c:pt idx="24">
                  <c:v>0.94015543510826205</c:v>
                </c:pt>
                <c:pt idx="25">
                  <c:v>0.94718735684651834</c:v>
                </c:pt>
                <c:pt idx="26">
                  <c:v>0.95339300599974652</c:v>
                </c:pt>
                <c:pt idx="27">
                  <c:v>0.95886947215599938</c:v>
                </c:pt>
                <c:pt idx="28">
                  <c:v>0.96370243657600074</c:v>
                </c:pt>
                <c:pt idx="29">
                  <c:v>0.96796751270695047</c:v>
                </c:pt>
                <c:pt idx="30">
                  <c:v>0.97173142918180466</c:v>
                </c:pt>
                <c:pt idx="31">
                  <c:v>0.97505307381244799</c:v>
                </c:pt>
                <c:pt idx="32">
                  <c:v>0.9779844149104806</c:v>
                </c:pt>
                <c:pt idx="33">
                  <c:v>0.98057131434990952</c:v>
                </c:pt>
                <c:pt idx="34">
                  <c:v>0.98285424509250541</c:v>
                </c:pt>
                <c:pt idx="35">
                  <c:v>0.98486892440165941</c:v>
                </c:pt>
                <c:pt idx="36">
                  <c:v>0.98664687265169426</c:v>
                </c:pt>
                <c:pt idx="37">
                  <c:v>0.98821590647530089</c:v>
                </c:pt>
                <c:pt idx="38">
                  <c:v>0.9896005739646857</c:v>
                </c:pt>
                <c:pt idx="39">
                  <c:v>0.99082253873517745</c:v>
                </c:pt>
                <c:pt idx="40">
                  <c:v>0.99190091886020348</c:v>
                </c:pt>
                <c:pt idx="41">
                  <c:v>0.99285258598034531</c:v>
                </c:pt>
                <c:pt idx="42">
                  <c:v>0.99369242926616752</c:v>
                </c:pt>
                <c:pt idx="43">
                  <c:v>0.99443358836455797</c:v>
                </c:pt>
                <c:pt idx="44">
                  <c:v>0.9950876589732125</c:v>
                </c:pt>
                <c:pt idx="45">
                  <c:v>0.99566487425942163</c:v>
                </c:pt>
                <c:pt idx="46">
                  <c:v>0.99617426496162242</c:v>
                </c:pt>
                <c:pt idx="47">
                  <c:v>0.99662380067852585</c:v>
                </c:pt>
                <c:pt idx="48">
                  <c:v>0.99702051455628882</c:v>
                </c:pt>
                <c:pt idx="49">
                  <c:v>0.99737061332462884</c:v>
                </c:pt>
                <c:pt idx="50">
                  <c:v>0.99767957440328936</c:v>
                </c:pt>
                <c:pt idx="51">
                  <c:v>0.99795223159822311</c:v>
                </c:pt>
                <c:pt idx="52">
                  <c:v>0.99819285072822117</c:v>
                </c:pt>
                <c:pt idx="53">
                  <c:v>0.99840519636514702</c:v>
                </c:pt>
                <c:pt idx="54">
                  <c:v>0.9985925907320089</c:v>
                </c:pt>
                <c:pt idx="55">
                  <c:v>0.99875796568033059</c:v>
                </c:pt>
                <c:pt idx="56">
                  <c:v>0.99890390855998834</c:v>
                </c:pt>
                <c:pt idx="57">
                  <c:v>0.99903270269923949</c:v>
                </c:pt>
                <c:pt idx="58">
                  <c:v>0.99914636312820049</c:v>
                </c:pt>
                <c:pt idx="59">
                  <c:v>0.99924666810470497</c:v>
                </c:pt>
                <c:pt idx="60">
                  <c:v>0.99933518693578349</c:v>
                </c:pt>
                <c:pt idx="61">
                  <c:v>0.99941330453002952</c:v>
                </c:pt>
                <c:pt idx="62">
                  <c:v>0.99948224306499156</c:v>
                </c:pt>
                <c:pt idx="63">
                  <c:v>0.99954308110856349</c:v>
                </c:pt>
                <c:pt idx="64">
                  <c:v>0.99959677049357565</c:v>
                </c:pt>
                <c:pt idx="65">
                  <c:v>0.99964415120954964</c:v>
                </c:pt>
                <c:pt idx="66">
                  <c:v>0.99968596454463843</c:v>
                </c:pt>
                <c:pt idx="67">
                  <c:v>0.99972286468334171</c:v>
                </c:pt>
                <c:pt idx="68">
                  <c:v>0.99975542894145186</c:v>
                </c:pt>
                <c:pt idx="69">
                  <c:v>0.99978416679836857</c:v>
                </c:pt>
                <c:pt idx="70">
                  <c:v>0.99980952786808575</c:v>
                </c:pt>
                <c:pt idx="71">
                  <c:v>0.99983190893355678</c:v>
                </c:pt>
                <c:pt idx="72">
                  <c:v>0.99985166015451299</c:v>
                </c:pt>
                <c:pt idx="73">
                  <c:v>0.99986909054582662</c:v>
                </c:pt>
                <c:pt idx="74">
                  <c:v>0.99988447281217263</c:v>
                </c:pt>
                <c:pt idx="75">
                  <c:v>0.99989804761458112</c:v>
                </c:pt>
                <c:pt idx="76">
                  <c:v>0.99991002733565348</c:v>
                </c:pt>
                <c:pt idx="77">
                  <c:v>0.99992059940239697</c:v>
                </c:pt>
                <c:pt idx="78">
                  <c:v>0.99992992921855184</c:v>
                </c:pt>
                <c:pt idx="79">
                  <c:v>0.99993816275240865</c:v>
                </c:pt>
                <c:pt idx="80">
                  <c:v>0.99994542882053761</c:v>
                </c:pt>
                <c:pt idx="81">
                  <c:v>0.99995184110315383</c:v>
                </c:pt>
                <c:pt idx="82">
                  <c:v>0.99995749992269978</c:v>
                </c:pt>
                <c:pt idx="83">
                  <c:v>0.99996249381342406</c:v>
                </c:pt>
                <c:pt idx="84">
                  <c:v>0.99996690090651696</c:v>
                </c:pt>
                <c:pt idx="85">
                  <c:v>0.99997079015252444</c:v>
                </c:pt>
                <c:pt idx="86">
                  <c:v>0.9999742224000796</c:v>
                </c:pt>
                <c:pt idx="87">
                  <c:v>0.99997725134791238</c:v>
                </c:pt>
                <c:pt idx="88">
                  <c:v>0.99997992438499461</c:v>
                </c:pt>
                <c:pt idx="89">
                  <c:v>0.99998228333193828</c:v>
                </c:pt>
                <c:pt idx="90">
                  <c:v>0.99998436509531119</c:v>
                </c:pt>
                <c:pt idx="91">
                  <c:v>0.99998620224504131</c:v>
                </c:pt>
                <c:pt idx="92">
                  <c:v>0.99998782352398663</c:v>
                </c:pt>
                <c:pt idx="93">
                  <c:v>0.9999892542976333</c:v>
                </c:pt>
                <c:pt idx="94">
                  <c:v>0.99999051695094521</c:v>
                </c:pt>
                <c:pt idx="95">
                  <c:v>0.99999163123858514</c:v>
                </c:pt>
                <c:pt idx="96">
                  <c:v>0.99999261459396993</c:v>
                </c:pt>
                <c:pt idx="97">
                  <c:v>0.99999348240205399</c:v>
                </c:pt>
                <c:pt idx="98">
                  <c:v>0.9999942482400006</c:v>
                </c:pt>
                <c:pt idx="99">
                  <c:v>0.99999492408961566</c:v>
                </c:pt>
                <c:pt idx="100">
                  <c:v>0.99999552052480944</c:v>
                </c:pt>
                <c:pt idx="101">
                  <c:v>0.99999604687701749</c:v>
                </c:pt>
                <c:pt idx="102">
                  <c:v>0.99999651138121237</c:v>
                </c:pt>
                <c:pt idx="103">
                  <c:v>0.99999692130472551</c:v>
                </c:pt>
                <c:pt idx="104">
                  <c:v>0.99999728306095559</c:v>
                </c:pt>
                <c:pt idx="105">
                  <c:v>0.9999976023097108</c:v>
                </c:pt>
                <c:pt idx="106">
                  <c:v>0.99999788404574486</c:v>
                </c:pt>
                <c:pt idx="107">
                  <c:v>0.99999813267692372</c:v>
                </c:pt>
                <c:pt idx="108">
                  <c:v>0.99999835209317089</c:v>
                </c:pt>
                <c:pt idx="109">
                  <c:v>0.99999854572732361</c:v>
                </c:pt>
                <c:pt idx="110">
                  <c:v>0.99999871660887263</c:v>
                </c:pt>
                <c:pt idx="111">
                  <c:v>0.99999886741130262</c:v>
                </c:pt>
                <c:pt idx="112">
                  <c:v>0.99999900049398405</c:v>
                </c:pt>
                <c:pt idx="113">
                  <c:v>0.99999911793903562</c:v>
                </c:pt>
                <c:pt idx="114">
                  <c:v>0.99999922158393062</c:v>
                </c:pt>
                <c:pt idx="115">
                  <c:v>0.9999993130502296</c:v>
                </c:pt>
                <c:pt idx="116">
                  <c:v>0.99999939376895519</c:v>
                </c:pt>
                <c:pt idx="117">
                  <c:v>0.99999946500298054</c:v>
                </c:pt>
                <c:pt idx="118">
                  <c:v>0.99999952786678725</c:v>
                </c:pt>
                <c:pt idx="119">
                  <c:v>0.99999958334390204</c:v>
                </c:pt>
                <c:pt idx="120">
                  <c:v>0.99999963230228606</c:v>
                </c:pt>
                <c:pt idx="121">
                  <c:v>0.9999996755079047</c:v>
                </c:pt>
                <c:pt idx="122">
                  <c:v>0.99999971363673223</c:v>
                </c:pt>
                <c:pt idx="123">
                  <c:v>0.99999974728530161</c:v>
                </c:pt>
                <c:pt idx="124">
                  <c:v>0.99999977698006171</c:v>
                </c:pt>
                <c:pt idx="125">
                  <c:v>0.99999980318559789</c:v>
                </c:pt>
                <c:pt idx="126">
                  <c:v>0.99999982631189943</c:v>
                </c:pt>
                <c:pt idx="127">
                  <c:v>0.99999984672078834</c:v>
                </c:pt>
                <c:pt idx="128">
                  <c:v>0.99999986473156899</c:v>
                </c:pt>
                <c:pt idx="129">
                  <c:v>0.99999988062602863</c:v>
                </c:pt>
                <c:pt idx="130">
                  <c:v>0.99999989465284134</c:v>
                </c:pt>
                <c:pt idx="131">
                  <c:v>0.99999990703145725</c:v>
                </c:pt>
                <c:pt idx="132">
                  <c:v>0.99999991795555032</c:v>
                </c:pt>
                <c:pt idx="133">
                  <c:v>0.99999992759602585</c:v>
                </c:pt>
                <c:pt idx="134">
                  <c:v>0.99999993610371918</c:v>
                </c:pt>
                <c:pt idx="135">
                  <c:v>0.99999994361172795</c:v>
                </c:pt>
                <c:pt idx="136">
                  <c:v>0.99999995023752464</c:v>
                </c:pt>
                <c:pt idx="137">
                  <c:v>0.99999995608477144</c:v>
                </c:pt>
                <c:pt idx="138">
                  <c:v>0.9999999612449445</c:v>
                </c:pt>
                <c:pt idx="139">
                  <c:v>0.9999999657987837</c:v>
                </c:pt>
                <c:pt idx="140">
                  <c:v>0.99999996981753236</c:v>
                </c:pt>
                <c:pt idx="141">
                  <c:v>0.99999997336406565</c:v>
                </c:pt>
                <c:pt idx="142">
                  <c:v>0.99999997649387395</c:v>
                </c:pt>
                <c:pt idx="143">
                  <c:v>0.99999997925591322</c:v>
                </c:pt>
                <c:pt idx="144">
                  <c:v>0.99999998169340765</c:v>
                </c:pt>
                <c:pt idx="145">
                  <c:v>0.99999998384448874</c:v>
                </c:pt>
                <c:pt idx="146">
                  <c:v>0.99999998574281057</c:v>
                </c:pt>
                <c:pt idx="147">
                  <c:v>0.99999998741807683</c:v>
                </c:pt>
                <c:pt idx="148">
                  <c:v>0.99999998889649</c:v>
                </c:pt>
                <c:pt idx="149">
                  <c:v>0.99999999020118824</c:v>
                </c:pt>
                <c:pt idx="150">
                  <c:v>0.999999991352579</c:v>
                </c:pt>
                <c:pt idx="151">
                  <c:v>0.99999999236867876</c:v>
                </c:pt>
                <c:pt idx="152">
                  <c:v>0.99999999326538214</c:v>
                </c:pt>
                <c:pt idx="153">
                  <c:v>0.9999999940567188</c:v>
                </c:pt>
                <c:pt idx="154">
                  <c:v>0.99999999475507262</c:v>
                </c:pt>
                <c:pt idx="155">
                  <c:v>0.99999999537136752</c:v>
                </c:pt>
                <c:pt idx="156">
                  <c:v>0.99999999591524558</c:v>
                </c:pt>
                <c:pt idx="157">
                  <c:v>0.99999999639521764</c:v>
                </c:pt>
                <c:pt idx="158">
                  <c:v>0.99999999681879215</c:v>
                </c:pt>
                <c:pt idx="159">
                  <c:v>0.99999999719259403</c:v>
                </c:pt>
                <c:pt idx="160">
                  <c:v>0.99999999752247304</c:v>
                </c:pt>
                <c:pt idx="161">
                  <c:v>0.9999999978135905</c:v>
                </c:pt>
                <c:pt idx="162">
                  <c:v>0.99999999807049977</c:v>
                </c:pt>
                <c:pt idx="163">
                  <c:v>0.99999999829722053</c:v>
                </c:pt>
                <c:pt idx="164">
                  <c:v>0.9999999984973027</c:v>
                </c:pt>
                <c:pt idx="165">
                  <c:v>0.99999999867387712</c:v>
                </c:pt>
                <c:pt idx="166">
                  <c:v>0.9999999988296977</c:v>
                </c:pt>
                <c:pt idx="167">
                  <c:v>0.99999999896721159</c:v>
                </c:pt>
                <c:pt idx="168">
                  <c:v>0.99999999908856763</c:v>
                </c:pt>
                <c:pt idx="169">
                  <c:v>0.9999999991956634</c:v>
                </c:pt>
                <c:pt idx="170">
                  <c:v>0.99999999929017724</c:v>
                </c:pt>
                <c:pt idx="171">
                  <c:v>0.99999999937358452</c:v>
                </c:pt>
                <c:pt idx="172">
                  <c:v>0.99999999944718865</c:v>
                </c:pt>
                <c:pt idx="173">
                  <c:v>0.9999999995121448</c:v>
                </c:pt>
                <c:pt idx="174">
                  <c:v>0.99999999956946961</c:v>
                </c:pt>
                <c:pt idx="175">
                  <c:v>0.9999999996200577</c:v>
                </c:pt>
                <c:pt idx="176">
                  <c:v>0.99999999966470265</c:v>
                </c:pt>
                <c:pt idx="177">
                  <c:v>0.99999999970410069</c:v>
                </c:pt>
                <c:pt idx="178">
                  <c:v>0.99999999973886933</c:v>
                </c:pt>
                <c:pt idx="179">
                  <c:v>0.99999999976955289</c:v>
                </c:pt>
                <c:pt idx="180">
                  <c:v>0.99999999979663057</c:v>
                </c:pt>
                <c:pt idx="181">
                  <c:v>0.99999999982052734</c:v>
                </c:pt>
                <c:pt idx="182">
                  <c:v>0.99999999984161558</c:v>
                </c:pt>
                <c:pt idx="183">
                  <c:v>0.99999999986022559</c:v>
                </c:pt>
                <c:pt idx="184">
                  <c:v>0.99999999987664956</c:v>
                </c:pt>
                <c:pt idx="185">
                  <c:v>0.99999999989114352</c:v>
                </c:pt>
                <c:pt idx="186">
                  <c:v>0.99999999990393451</c:v>
                </c:pt>
                <c:pt idx="187">
                  <c:v>0.99999999991522248</c:v>
                </c:pt>
                <c:pt idx="188">
                  <c:v>0.99999999992518462</c:v>
                </c:pt>
                <c:pt idx="189">
                  <c:v>0.99999999993397493</c:v>
                </c:pt>
                <c:pt idx="190">
                  <c:v>0.9999999999417325</c:v>
                </c:pt>
                <c:pt idx="191">
                  <c:v>0.99999999994858102</c:v>
                </c:pt>
                <c:pt idx="192">
                  <c:v>0.9999999999546213</c:v>
                </c:pt>
                <c:pt idx="193">
                  <c:v>0.99999999995995326</c:v>
                </c:pt>
                <c:pt idx="194">
                  <c:v>0.99999999996465849</c:v>
                </c:pt>
                <c:pt idx="195">
                  <c:v>0.99999999996881161</c:v>
                </c:pt>
                <c:pt idx="196">
                  <c:v>0.99999999997247591</c:v>
                </c:pt>
                <c:pt idx="197">
                  <c:v>0.99999999997570987</c:v>
                </c:pt>
                <c:pt idx="198">
                  <c:v>0.99999999997856392</c:v>
                </c:pt>
                <c:pt idx="199">
                  <c:v>0.99999999998108269</c:v>
                </c:pt>
                <c:pt idx="200">
                  <c:v>0.99999999998330524</c:v>
                </c:pt>
                <c:pt idx="201">
                  <c:v>0.99999999998526656</c:v>
                </c:pt>
                <c:pt idx="202">
                  <c:v>0.99999999998699751</c:v>
                </c:pt>
                <c:pt idx="203">
                  <c:v>0.99999999998852562</c:v>
                </c:pt>
                <c:pt idx="204">
                  <c:v>0.99999999998987465</c:v>
                </c:pt>
                <c:pt idx="205">
                  <c:v>0.99999999999106337</c:v>
                </c:pt>
                <c:pt idx="206">
                  <c:v>0.99999999999211331</c:v>
                </c:pt>
                <c:pt idx="207">
                  <c:v>0.9999999999930399</c:v>
                </c:pt>
                <c:pt idx="208">
                  <c:v>0.99999999999385769</c:v>
                </c:pt>
                <c:pt idx="209">
                  <c:v>0.99999999999458089</c:v>
                </c:pt>
                <c:pt idx="210">
                  <c:v>0.99999999999521549</c:v>
                </c:pt>
                <c:pt idx="211">
                  <c:v>0.99999999999577804</c:v>
                </c:pt>
                <c:pt idx="212">
                  <c:v>0.99999999999627398</c:v>
                </c:pt>
                <c:pt idx="213">
                  <c:v>0.99999999999671152</c:v>
                </c:pt>
                <c:pt idx="214">
                  <c:v>0.99999999999709788</c:v>
                </c:pt>
                <c:pt idx="215">
                  <c:v>0.99999999999743849</c:v>
                </c:pt>
                <c:pt idx="216">
                  <c:v>0.99999999999773947</c:v>
                </c:pt>
                <c:pt idx="217">
                  <c:v>0.99999999999800493</c:v>
                </c:pt>
                <c:pt idx="218">
                  <c:v>0.99999999999823919</c:v>
                </c:pt>
                <c:pt idx="219">
                  <c:v>0.99999999999844591</c:v>
                </c:pt>
                <c:pt idx="220">
                  <c:v>0.99999999999862832</c:v>
                </c:pt>
                <c:pt idx="221">
                  <c:v>0.99999999999878963</c:v>
                </c:pt>
                <c:pt idx="222">
                  <c:v>0.99999999999893141</c:v>
                </c:pt>
                <c:pt idx="223">
                  <c:v>0.99999999999905653</c:v>
                </c:pt>
                <c:pt idx="224">
                  <c:v>0.99999999999916744</c:v>
                </c:pt>
                <c:pt idx="225">
                  <c:v>0.99999999999926459</c:v>
                </c:pt>
                <c:pt idx="226">
                  <c:v>0.9999999999993513</c:v>
                </c:pt>
                <c:pt idx="227">
                  <c:v>0.99999999999942735</c:v>
                </c:pt>
                <c:pt idx="228">
                  <c:v>0.99999999999949463</c:v>
                </c:pt>
                <c:pt idx="229">
                  <c:v>0.9999999999995538</c:v>
                </c:pt>
                <c:pt idx="230">
                  <c:v>0.99999999999960609</c:v>
                </c:pt>
                <c:pt idx="231">
                  <c:v>0.99999999999965228</c:v>
                </c:pt>
                <c:pt idx="232">
                  <c:v>0.99999999999969302</c:v>
                </c:pt>
                <c:pt idx="233">
                  <c:v>0.99999999999972899</c:v>
                </c:pt>
                <c:pt idx="234">
                  <c:v>0.99999999999976052</c:v>
                </c:pt>
                <c:pt idx="235">
                  <c:v>0.99999999999978872</c:v>
                </c:pt>
                <c:pt idx="236">
                  <c:v>0.9999999999998137</c:v>
                </c:pt>
                <c:pt idx="237">
                  <c:v>0.99999999999983513</c:v>
                </c:pt>
                <c:pt idx="238">
                  <c:v>0.99999999999985434</c:v>
                </c:pt>
                <c:pt idx="239">
                  <c:v>0.99999999999987277</c:v>
                </c:pt>
                <c:pt idx="240">
                  <c:v>0.99999999999988665</c:v>
                </c:pt>
                <c:pt idx="241">
                  <c:v>0.99999999999989964</c:v>
                </c:pt>
                <c:pt idx="242">
                  <c:v>0.99999999999991118</c:v>
                </c:pt>
                <c:pt idx="243">
                  <c:v>0.99999999999992151</c:v>
                </c:pt>
                <c:pt idx="244">
                  <c:v>0.9999999999999305</c:v>
                </c:pt>
                <c:pt idx="245">
                  <c:v>0.99999999999993849</c:v>
                </c:pt>
                <c:pt idx="246">
                  <c:v>0.99999999999994549</c:v>
                </c:pt>
                <c:pt idx="247">
                  <c:v>0.99999999999995159</c:v>
                </c:pt>
                <c:pt idx="248">
                  <c:v>0.99999999999995748</c:v>
                </c:pt>
                <c:pt idx="249">
                  <c:v>0.99999999999996236</c:v>
                </c:pt>
                <c:pt idx="250">
                  <c:v>0.99999999999996658</c:v>
                </c:pt>
                <c:pt idx="251">
                  <c:v>0.99999999999997069</c:v>
                </c:pt>
                <c:pt idx="252">
                  <c:v>0.9999999999999738</c:v>
                </c:pt>
                <c:pt idx="253">
                  <c:v>0.9999999999999768</c:v>
                </c:pt>
                <c:pt idx="254">
                  <c:v>0.99999999999997935</c:v>
                </c:pt>
                <c:pt idx="255">
                  <c:v>0.99999999999998168</c:v>
                </c:pt>
                <c:pt idx="256">
                  <c:v>0.99999999999998368</c:v>
                </c:pt>
                <c:pt idx="257">
                  <c:v>0.99999999999998568</c:v>
                </c:pt>
                <c:pt idx="258">
                  <c:v>0.99999999999998701</c:v>
                </c:pt>
                <c:pt idx="259">
                  <c:v>0.99999999999998845</c:v>
                </c:pt>
                <c:pt idx="260">
                  <c:v>0.99999999999998967</c:v>
                </c:pt>
                <c:pt idx="261">
                  <c:v>0.99999999999999079</c:v>
                </c:pt>
                <c:pt idx="262">
                  <c:v>0.99999999999999178</c:v>
                </c:pt>
                <c:pt idx="263">
                  <c:v>0.99999999999999267</c:v>
                </c:pt>
                <c:pt idx="264">
                  <c:v>0.99999999999999345</c:v>
                </c:pt>
                <c:pt idx="265">
                  <c:v>0.99999999999999412</c:v>
                </c:pt>
                <c:pt idx="266">
                  <c:v>0.99999999999999467</c:v>
                </c:pt>
                <c:pt idx="267">
                  <c:v>0.99999999999999523</c:v>
                </c:pt>
                <c:pt idx="268">
                  <c:v>0.99999999999999567</c:v>
                </c:pt>
                <c:pt idx="269">
                  <c:v>0.99999999999999611</c:v>
                </c:pt>
                <c:pt idx="270">
                  <c:v>0.99999999999999645</c:v>
                </c:pt>
                <c:pt idx="271">
                  <c:v>0.99999999999999678</c:v>
                </c:pt>
                <c:pt idx="272">
                  <c:v>0.999999999999997</c:v>
                </c:pt>
                <c:pt idx="273">
                  <c:v>0.99999999999999722</c:v>
                </c:pt>
                <c:pt idx="274">
                  <c:v>0.99999999999999745</c:v>
                </c:pt>
                <c:pt idx="275">
                  <c:v>0.99999999999999767</c:v>
                </c:pt>
                <c:pt idx="276">
                  <c:v>0.99999999999999778</c:v>
                </c:pt>
                <c:pt idx="277">
                  <c:v>0.99999999999999789</c:v>
                </c:pt>
                <c:pt idx="278">
                  <c:v>0.999999999999998</c:v>
                </c:pt>
                <c:pt idx="279">
                  <c:v>0.99999999999999811</c:v>
                </c:pt>
                <c:pt idx="280">
                  <c:v>0.99999999999999822</c:v>
                </c:pt>
                <c:pt idx="281">
                  <c:v>0.99999999999999833</c:v>
                </c:pt>
                <c:pt idx="282">
                  <c:v>0.99999999999999845</c:v>
                </c:pt>
                <c:pt idx="283">
                  <c:v>0.99999999999999867</c:v>
                </c:pt>
                <c:pt idx="284">
                  <c:v>0.99999999999999867</c:v>
                </c:pt>
                <c:pt idx="285">
                  <c:v>0.99999999999999867</c:v>
                </c:pt>
                <c:pt idx="286">
                  <c:v>0.99999999999999867</c:v>
                </c:pt>
                <c:pt idx="287">
                  <c:v>0.99999999999999867</c:v>
                </c:pt>
                <c:pt idx="288">
                  <c:v>0.99999999999999867</c:v>
                </c:pt>
                <c:pt idx="289">
                  <c:v>0.99999999999999867</c:v>
                </c:pt>
                <c:pt idx="290">
                  <c:v>0.99999999999999867</c:v>
                </c:pt>
                <c:pt idx="291">
                  <c:v>0.99999999999999867</c:v>
                </c:pt>
                <c:pt idx="292">
                  <c:v>0.99999999999999867</c:v>
                </c:pt>
                <c:pt idx="293">
                  <c:v>0.99999999999999867</c:v>
                </c:pt>
                <c:pt idx="294">
                  <c:v>0.99999999999999867</c:v>
                </c:pt>
                <c:pt idx="295">
                  <c:v>0.99999999999999867</c:v>
                </c:pt>
                <c:pt idx="296">
                  <c:v>0.99999999999999867</c:v>
                </c:pt>
                <c:pt idx="297">
                  <c:v>0.99999999999999867</c:v>
                </c:pt>
                <c:pt idx="298">
                  <c:v>0.99999999999999867</c:v>
                </c:pt>
                <c:pt idx="299">
                  <c:v>0.99999999999999867</c:v>
                </c:pt>
                <c:pt idx="300">
                  <c:v>0.99999999999999867</c:v>
                </c:pt>
                <c:pt idx="301">
                  <c:v>0.99999999999999867</c:v>
                </c:pt>
                <c:pt idx="302">
                  <c:v>0.99999999999999867</c:v>
                </c:pt>
                <c:pt idx="303">
                  <c:v>0.99999999999999867</c:v>
                </c:pt>
                <c:pt idx="304">
                  <c:v>0.99999999999999867</c:v>
                </c:pt>
                <c:pt idx="305">
                  <c:v>0.99999999999999867</c:v>
                </c:pt>
                <c:pt idx="306">
                  <c:v>0.99999999999999867</c:v>
                </c:pt>
                <c:pt idx="307">
                  <c:v>0.99999999999999867</c:v>
                </c:pt>
                <c:pt idx="308">
                  <c:v>0.99999999999999867</c:v>
                </c:pt>
                <c:pt idx="309">
                  <c:v>0.99999999999999867</c:v>
                </c:pt>
                <c:pt idx="310">
                  <c:v>0.99999999999999867</c:v>
                </c:pt>
                <c:pt idx="311">
                  <c:v>0.99999999999999867</c:v>
                </c:pt>
                <c:pt idx="312">
                  <c:v>0.99999999999999867</c:v>
                </c:pt>
                <c:pt idx="313">
                  <c:v>0.99999999999999867</c:v>
                </c:pt>
                <c:pt idx="314">
                  <c:v>0.99999999999999867</c:v>
                </c:pt>
                <c:pt idx="315">
                  <c:v>0.99999999999999867</c:v>
                </c:pt>
                <c:pt idx="316">
                  <c:v>0.99999999999999867</c:v>
                </c:pt>
                <c:pt idx="317">
                  <c:v>0.99999999999999867</c:v>
                </c:pt>
                <c:pt idx="318">
                  <c:v>0.99999999999999867</c:v>
                </c:pt>
                <c:pt idx="319">
                  <c:v>0.99999999999999867</c:v>
                </c:pt>
                <c:pt idx="320">
                  <c:v>0.99999999999999867</c:v>
                </c:pt>
                <c:pt idx="321">
                  <c:v>0.99999999999999867</c:v>
                </c:pt>
                <c:pt idx="322">
                  <c:v>0.99999999999999867</c:v>
                </c:pt>
                <c:pt idx="323">
                  <c:v>0.99999999999999867</c:v>
                </c:pt>
                <c:pt idx="324">
                  <c:v>0.99999999999999867</c:v>
                </c:pt>
                <c:pt idx="325">
                  <c:v>0.99999999999999867</c:v>
                </c:pt>
                <c:pt idx="326">
                  <c:v>0.99999999999999867</c:v>
                </c:pt>
                <c:pt idx="327">
                  <c:v>0.99999999999999867</c:v>
                </c:pt>
                <c:pt idx="328">
                  <c:v>0.99999999999999867</c:v>
                </c:pt>
                <c:pt idx="329">
                  <c:v>0.99999999999999867</c:v>
                </c:pt>
                <c:pt idx="330">
                  <c:v>0.99999999999999867</c:v>
                </c:pt>
                <c:pt idx="331">
                  <c:v>0.99999999999999867</c:v>
                </c:pt>
                <c:pt idx="332">
                  <c:v>0.99999999999999867</c:v>
                </c:pt>
                <c:pt idx="333">
                  <c:v>0.99999999999999867</c:v>
                </c:pt>
                <c:pt idx="334">
                  <c:v>0.99999999999999867</c:v>
                </c:pt>
                <c:pt idx="335">
                  <c:v>0.99999999999999867</c:v>
                </c:pt>
                <c:pt idx="336">
                  <c:v>0.99999999999999867</c:v>
                </c:pt>
                <c:pt idx="337">
                  <c:v>0.99999999999999867</c:v>
                </c:pt>
                <c:pt idx="338">
                  <c:v>0.99999999999999867</c:v>
                </c:pt>
                <c:pt idx="339">
                  <c:v>0.99999999999999867</c:v>
                </c:pt>
                <c:pt idx="340">
                  <c:v>0.99999999999999867</c:v>
                </c:pt>
                <c:pt idx="341">
                  <c:v>0.99999999999999867</c:v>
                </c:pt>
                <c:pt idx="342">
                  <c:v>0.99999999999999867</c:v>
                </c:pt>
                <c:pt idx="343">
                  <c:v>0.99999999999999867</c:v>
                </c:pt>
                <c:pt idx="344">
                  <c:v>0.99999999999999867</c:v>
                </c:pt>
                <c:pt idx="345">
                  <c:v>0.99999999999999867</c:v>
                </c:pt>
                <c:pt idx="346">
                  <c:v>0.99999999999999867</c:v>
                </c:pt>
                <c:pt idx="347">
                  <c:v>0.99999999999999867</c:v>
                </c:pt>
                <c:pt idx="348">
                  <c:v>0.99999999999999867</c:v>
                </c:pt>
                <c:pt idx="349">
                  <c:v>0.99999999999999867</c:v>
                </c:pt>
                <c:pt idx="350">
                  <c:v>0.99999999999999867</c:v>
                </c:pt>
                <c:pt idx="351">
                  <c:v>0.99999999999999867</c:v>
                </c:pt>
                <c:pt idx="352">
                  <c:v>0.99999999999999867</c:v>
                </c:pt>
                <c:pt idx="353">
                  <c:v>0.99999999999999867</c:v>
                </c:pt>
                <c:pt idx="354">
                  <c:v>0.99999999999999867</c:v>
                </c:pt>
                <c:pt idx="355">
                  <c:v>0.99999999999999867</c:v>
                </c:pt>
                <c:pt idx="356">
                  <c:v>0.99999999999999867</c:v>
                </c:pt>
                <c:pt idx="357">
                  <c:v>0.99999999999999867</c:v>
                </c:pt>
                <c:pt idx="358">
                  <c:v>0.99999999999999867</c:v>
                </c:pt>
                <c:pt idx="359">
                  <c:v>0.99999999999999867</c:v>
                </c:pt>
                <c:pt idx="360">
                  <c:v>0.99999999999999867</c:v>
                </c:pt>
                <c:pt idx="361">
                  <c:v>0.99999999999999867</c:v>
                </c:pt>
                <c:pt idx="362">
                  <c:v>0.99999999999999867</c:v>
                </c:pt>
                <c:pt idx="363">
                  <c:v>0.99999999999999867</c:v>
                </c:pt>
                <c:pt idx="364">
                  <c:v>0.99999999999999867</c:v>
                </c:pt>
                <c:pt idx="365">
                  <c:v>0.99999999999999867</c:v>
                </c:pt>
                <c:pt idx="366">
                  <c:v>0.99999999999999867</c:v>
                </c:pt>
                <c:pt idx="367">
                  <c:v>0.99999999999999867</c:v>
                </c:pt>
                <c:pt idx="368">
                  <c:v>0.99999999999999867</c:v>
                </c:pt>
                <c:pt idx="369">
                  <c:v>0.99999999999999867</c:v>
                </c:pt>
                <c:pt idx="370">
                  <c:v>0.99999999999999867</c:v>
                </c:pt>
                <c:pt idx="371">
                  <c:v>0.99999999999999867</c:v>
                </c:pt>
                <c:pt idx="372">
                  <c:v>0.99999999999999867</c:v>
                </c:pt>
                <c:pt idx="373">
                  <c:v>0.99999999999999867</c:v>
                </c:pt>
                <c:pt idx="374">
                  <c:v>0.99999999999999867</c:v>
                </c:pt>
                <c:pt idx="375">
                  <c:v>0.99999999999999867</c:v>
                </c:pt>
                <c:pt idx="376">
                  <c:v>0.99999999999999867</c:v>
                </c:pt>
                <c:pt idx="377">
                  <c:v>0.99999999999999867</c:v>
                </c:pt>
                <c:pt idx="378">
                  <c:v>0.99999999999999867</c:v>
                </c:pt>
                <c:pt idx="379">
                  <c:v>0.99999999999999867</c:v>
                </c:pt>
                <c:pt idx="380">
                  <c:v>0.99999999999999867</c:v>
                </c:pt>
                <c:pt idx="381">
                  <c:v>0.99999999999999867</c:v>
                </c:pt>
                <c:pt idx="382">
                  <c:v>0.99999999999999867</c:v>
                </c:pt>
                <c:pt idx="383">
                  <c:v>0.99999999999999867</c:v>
                </c:pt>
                <c:pt idx="384">
                  <c:v>0.99999999999999867</c:v>
                </c:pt>
                <c:pt idx="385">
                  <c:v>0.99999999999999867</c:v>
                </c:pt>
                <c:pt idx="386">
                  <c:v>0.99999999999999867</c:v>
                </c:pt>
                <c:pt idx="387">
                  <c:v>0.99999999999999867</c:v>
                </c:pt>
                <c:pt idx="388">
                  <c:v>0.99999999999999867</c:v>
                </c:pt>
                <c:pt idx="389">
                  <c:v>0.99999999999999867</c:v>
                </c:pt>
                <c:pt idx="390">
                  <c:v>0.99999999999999867</c:v>
                </c:pt>
                <c:pt idx="391">
                  <c:v>0.99999999999999867</c:v>
                </c:pt>
                <c:pt idx="392">
                  <c:v>0.99999999999999867</c:v>
                </c:pt>
                <c:pt idx="393">
                  <c:v>0.99999999999999867</c:v>
                </c:pt>
                <c:pt idx="394">
                  <c:v>0.99999999999999867</c:v>
                </c:pt>
                <c:pt idx="395">
                  <c:v>0.99999999999999867</c:v>
                </c:pt>
                <c:pt idx="396">
                  <c:v>0.99999999999999867</c:v>
                </c:pt>
                <c:pt idx="397">
                  <c:v>0.99999999999999867</c:v>
                </c:pt>
                <c:pt idx="398">
                  <c:v>0.99999999999999867</c:v>
                </c:pt>
                <c:pt idx="399">
                  <c:v>0.99999999999999867</c:v>
                </c:pt>
              </c:numCache>
            </c:numRef>
          </c:yVal>
          <c:smooth val="1"/>
        </c:ser>
        <c:ser>
          <c:idx val="6"/>
          <c:order val="1"/>
          <c:tx>
            <c:strRef>
              <c:f>figure!$R$3</c:f>
              <c:strCache>
                <c:ptCount val="1"/>
                <c:pt idx="0">
                  <c:v>Zone 7</c:v>
                </c:pt>
              </c:strCache>
            </c:strRef>
          </c:tx>
          <c:spPr>
            <a:ln w="50800">
              <a:solidFill>
                <a:srgbClr val="83D7C3"/>
              </a:solidFill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figure!$R$4:$R$409</c:f>
              <c:numCache>
                <c:formatCode>General</c:formatCode>
                <c:ptCount val="406"/>
                <c:pt idx="0">
                  <c:v>0</c:v>
                </c:pt>
                <c:pt idx="1">
                  <c:v>4.0896717140902193E-5</c:v>
                </c:pt>
                <c:pt idx="2">
                  <c:v>6.4532352471138579E-3</c:v>
                </c:pt>
                <c:pt idx="3">
                  <c:v>1.7566473600619841E-2</c:v>
                </c:pt>
                <c:pt idx="4">
                  <c:v>2.8556914996635627E-2</c:v>
                </c:pt>
                <c:pt idx="5">
                  <c:v>3.942591629373754E-2</c:v>
                </c:pt>
                <c:pt idx="6">
                  <c:v>5.0174819357742595E-2</c:v>
                </c:pt>
                <c:pt idx="7">
                  <c:v>6.0804951227373123E-2</c:v>
                </c:pt>
                <c:pt idx="8">
                  <c:v>7.1317624278089894E-2</c:v>
                </c:pt>
                <c:pt idx="9">
                  <c:v>8.1714136384115871E-2</c:v>
                </c:pt>
                <c:pt idx="10">
                  <c:v>9.1995771078669547E-2</c:v>
                </c:pt>
                <c:pt idx="11">
                  <c:v>0.10216379771242599</c:v>
                </c:pt>
                <c:pt idx="12">
                  <c:v>0.11221947161023042</c:v>
                </c:pt>
                <c:pt idx="13">
                  <c:v>0.12216403422607722</c:v>
                </c:pt>
                <c:pt idx="14">
                  <c:v>0.13199871329637641</c:v>
                </c:pt>
                <c:pt idx="15">
                  <c:v>0.14172472299152933</c:v>
                </c:pt>
                <c:pt idx="16">
                  <c:v>0.15134326406582807</c:v>
                </c:pt>
                <c:pt idx="17">
                  <c:v>0.16085552400569417</c:v>
                </c:pt>
                <c:pt idx="18">
                  <c:v>0.17026267717629098</c:v>
                </c:pt>
                <c:pt idx="19">
                  <c:v>0.17956588496649992</c:v>
                </c:pt>
                <c:pt idx="20">
                  <c:v>0.18876629593230912</c:v>
                </c:pt>
                <c:pt idx="21">
                  <c:v>0.19786504593860932</c:v>
                </c:pt>
                <c:pt idx="22">
                  <c:v>0.20686325829942917</c:v>
                </c:pt>
                <c:pt idx="23">
                  <c:v>0.21576204391661091</c:v>
                </c:pt>
                <c:pt idx="24">
                  <c:v>0.22456250141696579</c:v>
                </c:pt>
                <c:pt idx="25">
                  <c:v>0.23326571728790671</c:v>
                </c:pt>
                <c:pt idx="26">
                  <c:v>0.24187276601158217</c:v>
                </c:pt>
                <c:pt idx="27">
                  <c:v>0.25038471019753428</c:v>
                </c:pt>
                <c:pt idx="28">
                  <c:v>0.25880260071387884</c:v>
                </c:pt>
                <c:pt idx="29">
                  <c:v>0.26712747681705135</c:v>
                </c:pt>
                <c:pt idx="30">
                  <c:v>0.27536036628010757</c:v>
                </c:pt>
                <c:pt idx="31">
                  <c:v>0.28350228551961104</c:v>
                </c:pt>
                <c:pt idx="32">
                  <c:v>0.29155423972111622</c:v>
                </c:pt>
                <c:pt idx="33">
                  <c:v>0.29951722296327282</c:v>
                </c:pt>
                <c:pt idx="34">
                  <c:v>0.30739221834054536</c:v>
                </c:pt>
                <c:pt idx="35">
                  <c:v>0.31518019808458603</c:v>
                </c:pt>
                <c:pt idx="36">
                  <c:v>0.32288212368426933</c:v>
                </c:pt>
                <c:pt idx="37">
                  <c:v>0.33049894600438651</c:v>
                </c:pt>
                <c:pt idx="38">
                  <c:v>0.33803160540304988</c:v>
                </c:pt>
                <c:pt idx="39">
                  <c:v>0.34548103184777751</c:v>
                </c:pt>
                <c:pt idx="40">
                  <c:v>0.35284814503030598</c:v>
                </c:pt>
                <c:pt idx="41">
                  <c:v>0.36013385448014074</c:v>
                </c:pt>
                <c:pt idx="42">
                  <c:v>0.36733905967683733</c:v>
                </c:pt>
                <c:pt idx="43">
                  <c:v>0.37446465016105374</c:v>
                </c:pt>
                <c:pt idx="44">
                  <c:v>0.38151150564436792</c:v>
                </c:pt>
                <c:pt idx="45">
                  <c:v>0.38848049611789043</c:v>
                </c:pt>
                <c:pt idx="46">
                  <c:v>0.39537248195966629</c:v>
                </c:pt>
                <c:pt idx="47">
                  <c:v>0.40218831404089511</c:v>
                </c:pt>
                <c:pt idx="48">
                  <c:v>0.40892883383099138</c:v>
                </c:pt>
                <c:pt idx="49">
                  <c:v>0.41559487350144952</c:v>
                </c:pt>
                <c:pt idx="50">
                  <c:v>0.42218725602859725</c:v>
                </c:pt>
                <c:pt idx="51">
                  <c:v>0.42870679529519634</c:v>
                </c:pt>
                <c:pt idx="52">
                  <c:v>0.4351542961909155</c:v>
                </c:pt>
                <c:pt idx="53">
                  <c:v>0.44153055471170838</c:v>
                </c:pt>
                <c:pt idx="54">
                  <c:v>0.44783635805808725</c:v>
                </c:pt>
                <c:pt idx="55">
                  <c:v>0.45407248473230011</c:v>
                </c:pt>
                <c:pt idx="56">
                  <c:v>0.46023970463444736</c:v>
                </c:pt>
                <c:pt idx="57">
                  <c:v>0.46633877915753885</c:v>
                </c:pt>
                <c:pt idx="58">
                  <c:v>0.47237046128148252</c:v>
                </c:pt>
                <c:pt idx="59">
                  <c:v>0.47833549566605182</c:v>
                </c:pt>
                <c:pt idx="60">
                  <c:v>0.48423461874282431</c:v>
                </c:pt>
                <c:pt idx="61">
                  <c:v>0.49006855880609135</c:v>
                </c:pt>
                <c:pt idx="62">
                  <c:v>0.49583803610277682</c:v>
                </c:pt>
                <c:pt idx="63">
                  <c:v>0.50154376292135427</c:v>
                </c:pt>
                <c:pt idx="64">
                  <c:v>0.5071864436797956</c:v>
                </c:pt>
                <c:pt idx="65">
                  <c:v>0.51276677501251355</c:v>
                </c:pt>
                <c:pt idx="66">
                  <c:v>0.51828544585639658</c:v>
                </c:pt>
                <c:pt idx="67">
                  <c:v>0.5237431375358409</c:v>
                </c:pt>
                <c:pt idx="68">
                  <c:v>0.52914052384686949</c:v>
                </c:pt>
                <c:pt idx="69">
                  <c:v>0.53447827114033319</c:v>
                </c:pt>
                <c:pt idx="70">
                  <c:v>0.53975703840415801</c:v>
                </c:pt>
                <c:pt idx="71">
                  <c:v>0.54497747734470825</c:v>
                </c:pt>
                <c:pt idx="72">
                  <c:v>0.55014023246724864</c:v>
                </c:pt>
                <c:pt idx="73">
                  <c:v>0.55524594115551562</c:v>
                </c:pt>
                <c:pt idx="74">
                  <c:v>0.56029523375040036</c:v>
                </c:pt>
                <c:pt idx="75">
                  <c:v>0.56528873362776733</c:v>
                </c:pt>
                <c:pt idx="76">
                  <c:v>0.57022705727543166</c:v>
                </c:pt>
                <c:pt idx="77">
                  <c:v>0.57511081436924572</c:v>
                </c:pt>
                <c:pt idx="78">
                  <c:v>0.57994060784839374</c:v>
                </c:pt>
                <c:pt idx="79">
                  <c:v>0.58471703398980213</c:v>
                </c:pt>
                <c:pt idx="80">
                  <c:v>0.58944068248178372</c:v>
                </c:pt>
                <c:pt idx="81">
                  <c:v>0.59411213649681649</c:v>
                </c:pt>
                <c:pt idx="82">
                  <c:v>0.59873197276355195</c:v>
                </c:pt>
                <c:pt idx="83">
                  <c:v>0.60330076163801405</c:v>
                </c:pt>
                <c:pt idx="84">
                  <c:v>0.60781906717401679</c:v>
                </c:pt>
                <c:pt idx="85">
                  <c:v>0.6122874471927926</c:v>
                </c:pt>
                <c:pt idx="86">
                  <c:v>0.61670645335187846</c:v>
                </c:pt>
                <c:pt idx="87">
                  <c:v>0.62107663121319556</c:v>
                </c:pt>
                <c:pt idx="88">
                  <c:v>0.62539852031042575</c:v>
                </c:pt>
                <c:pt idx="89">
                  <c:v>0.62967265421562135</c:v>
                </c:pt>
                <c:pt idx="90">
                  <c:v>0.63389956060505781</c:v>
                </c:pt>
                <c:pt idx="91">
                  <c:v>0.63807976132439936</c:v>
                </c:pt>
                <c:pt idx="92">
                  <c:v>0.6422137724531195</c:v>
                </c:pt>
                <c:pt idx="93">
                  <c:v>0.64630210436821012</c:v>
                </c:pt>
                <c:pt idx="94">
                  <c:v>0.65034526180720398</c:v>
                </c:pt>
                <c:pt idx="95">
                  <c:v>0.65434374393047512</c:v>
                </c:pt>
                <c:pt idx="96">
                  <c:v>0.65829804438286565</c:v>
                </c:pt>
                <c:pt idx="97">
                  <c:v>0.66220865135464568</c:v>
                </c:pt>
                <c:pt idx="98">
                  <c:v>0.66607604764176065</c:v>
                </c:pt>
                <c:pt idx="99">
                  <c:v>0.66990071070545765</c:v>
                </c:pt>
                <c:pt idx="100">
                  <c:v>0.67368311273121861</c:v>
                </c:pt>
                <c:pt idx="101">
                  <c:v>0.6774237206870608</c:v>
                </c:pt>
                <c:pt idx="102">
                  <c:v>0.68112299638118901</c:v>
                </c:pt>
                <c:pt idx="103">
                  <c:v>0.68478139651900116</c:v>
                </c:pt>
                <c:pt idx="104">
                  <c:v>0.68839937275948326</c:v>
                </c:pt>
                <c:pt idx="105">
                  <c:v>0.69197737177096097</c:v>
                </c:pt>
                <c:pt idx="106">
                  <c:v>0.69551583528625949</c:v>
                </c:pt>
                <c:pt idx="107">
                  <c:v>0.69901520015721552</c:v>
                </c:pt>
                <c:pt idx="108">
                  <c:v>0.70247589840863023</c:v>
                </c:pt>
                <c:pt idx="109">
                  <c:v>0.70589835729159556</c:v>
                </c:pt>
                <c:pt idx="110">
                  <c:v>0.70928299933624006</c:v>
                </c:pt>
                <c:pt idx="111">
                  <c:v>0.71263024240392048</c:v>
                </c:pt>
                <c:pt idx="112">
                  <c:v>0.71594049973875895</c:v>
                </c:pt>
                <c:pt idx="113">
                  <c:v>0.71921418001871229</c:v>
                </c:pt>
                <c:pt idx="114">
                  <c:v>0.72245168740599663</c:v>
                </c:pt>
                <c:pt idx="115">
                  <c:v>0.72565342159699264</c:v>
                </c:pt>
                <c:pt idx="116">
                  <c:v>0.72881977787159502</c:v>
                </c:pt>
                <c:pt idx="117">
                  <c:v>0.7319511471420036</c:v>
                </c:pt>
                <c:pt idx="118">
                  <c:v>0.73504791600100072</c:v>
                </c:pt>
                <c:pt idx="119">
                  <c:v>0.73811046676965519</c:v>
                </c:pt>
                <c:pt idx="120">
                  <c:v>0.74113917754455239</c:v>
                </c:pt>
                <c:pt idx="121">
                  <c:v>0.74413442224444382</c:v>
                </c:pt>
                <c:pt idx="122">
                  <c:v>0.74709657065643065</c:v>
                </c:pt>
                <c:pt idx="123">
                  <c:v>0.75002598848161262</c:v>
                </c:pt>
                <c:pt idx="124">
                  <c:v>0.75292303738023236</c:v>
                </c:pt>
                <c:pt idx="125">
                  <c:v>0.75578807501632284</c:v>
                </c:pt>
                <c:pt idx="126">
                  <c:v>0.75862145510188173</c:v>
                </c:pt>
                <c:pt idx="127">
                  <c:v>0.76142352744050701</c:v>
                </c:pt>
                <c:pt idx="128">
                  <c:v>0.76419463797062248</c:v>
                </c:pt>
                <c:pt idx="129">
                  <c:v>0.76693512880815462</c:v>
                </c:pt>
                <c:pt idx="130">
                  <c:v>0.76964533828879467</c:v>
                </c:pt>
                <c:pt idx="131">
                  <c:v>0.77232560100973446</c:v>
                </c:pt>
                <c:pt idx="132">
                  <c:v>0.77497624787101915</c:v>
                </c:pt>
                <c:pt idx="133">
                  <c:v>0.77759760611636963</c:v>
                </c:pt>
                <c:pt idx="134">
                  <c:v>0.78018999937358813</c:v>
                </c:pt>
                <c:pt idx="135">
                  <c:v>0.78275374769451622</c:v>
                </c:pt>
                <c:pt idx="136">
                  <c:v>0.78528916759454825</c:v>
                </c:pt>
                <c:pt idx="137">
                  <c:v>0.78779657209171061</c:v>
                </c:pt>
                <c:pt idx="138">
                  <c:v>0.79027627074529549</c:v>
                </c:pt>
                <c:pt idx="139">
                  <c:v>0.79272856969409211</c:v>
                </c:pt>
                <c:pt idx="140">
                  <c:v>0.79515377169416623</c:v>
                </c:pt>
                <c:pt idx="141">
                  <c:v>0.79755217615625573</c:v>
                </c:pt>
                <c:pt idx="142">
                  <c:v>0.79992407918272712</c:v>
                </c:pt>
                <c:pt idx="143">
                  <c:v>0.8022697736041231</c:v>
                </c:pt>
                <c:pt idx="144">
                  <c:v>0.80458954901532287</c:v>
                </c:pt>
                <c:pt idx="145">
                  <c:v>0.80688369181130759</c:v>
                </c:pt>
                <c:pt idx="146">
                  <c:v>0.80915248522249139</c:v>
                </c:pt>
                <c:pt idx="147">
                  <c:v>0.81139620934970891</c:v>
                </c:pt>
                <c:pt idx="148">
                  <c:v>0.81361514119878964</c:v>
                </c:pt>
                <c:pt idx="149">
                  <c:v>0.81580955471475314</c:v>
                </c:pt>
                <c:pt idx="150">
                  <c:v>0.81797972081563786</c:v>
                </c:pt>
                <c:pt idx="151">
                  <c:v>0.8201259074259406</c:v>
                </c:pt>
                <c:pt idx="152">
                  <c:v>0.82224837950969665</c:v>
                </c:pt>
                <c:pt idx="153">
                  <c:v>0.82434739910319355</c:v>
                </c:pt>
                <c:pt idx="154">
                  <c:v>0.82642322534731549</c:v>
                </c:pt>
                <c:pt idx="155">
                  <c:v>0.82847611451954783</c:v>
                </c:pt>
                <c:pt idx="156">
                  <c:v>0.83050632006560277</c:v>
                </c:pt>
                <c:pt idx="157">
                  <c:v>0.83251409263072362</c:v>
                </c:pt>
                <c:pt idx="158">
                  <c:v>0.83449968009061182</c:v>
                </c:pt>
                <c:pt idx="159">
                  <c:v>0.83646332758204456</c:v>
                </c:pt>
                <c:pt idx="160">
                  <c:v>0.83840527753313765</c:v>
                </c:pt>
                <c:pt idx="161">
                  <c:v>0.84032576969325401</c:v>
                </c:pt>
                <c:pt idx="162">
                  <c:v>0.84222504116263952</c:v>
                </c:pt>
                <c:pt idx="163">
                  <c:v>0.84410332642166352</c:v>
                </c:pt>
                <c:pt idx="164">
                  <c:v>0.84596085735978321</c:v>
                </c:pt>
                <c:pt idx="165">
                  <c:v>0.84779786330415863</c:v>
                </c:pt>
                <c:pt idx="166">
                  <c:v>0.84961457104798221</c:v>
                </c:pt>
                <c:pt idx="167">
                  <c:v>0.85141120487847355</c:v>
                </c:pt>
                <c:pt idx="168">
                  <c:v>0.85318798660455375</c:v>
                </c:pt>
                <c:pt idx="169">
                  <c:v>0.85494513558425422</c:v>
                </c:pt>
                <c:pt idx="170">
                  <c:v>0.85668286875177302</c:v>
                </c:pt>
                <c:pt idx="171">
                  <c:v>0.85840140064428316</c:v>
                </c:pt>
                <c:pt idx="172">
                  <c:v>0.86010094342839338</c:v>
                </c:pt>
                <c:pt idx="173">
                  <c:v>0.86178170692635903</c:v>
                </c:pt>
                <c:pt idx="174">
                  <c:v>0.86344389864198645</c:v>
                </c:pt>
                <c:pt idx="175">
                  <c:v>0.86508772378623278</c:v>
                </c:pt>
                <c:pt idx="176">
                  <c:v>0.8667133853025708</c:v>
                </c:pt>
                <c:pt idx="177">
                  <c:v>0.86832108389201201</c:v>
                </c:pt>
                <c:pt idx="178">
                  <c:v>0.8699110180379076</c:v>
                </c:pt>
                <c:pt idx="179">
                  <c:v>0.87148338403044157</c:v>
                </c:pt>
                <c:pt idx="180">
                  <c:v>0.87303837599087164</c:v>
                </c:pt>
                <c:pt idx="181">
                  <c:v>0.87457618589548758</c:v>
                </c:pt>
                <c:pt idx="182">
                  <c:v>0.87609700359932008</c:v>
                </c:pt>
                <c:pt idx="183">
                  <c:v>0.87760101685956859</c:v>
                </c:pt>
                <c:pt idx="184">
                  <c:v>0.87908841135879356</c:v>
                </c:pt>
                <c:pt idx="185">
                  <c:v>0.88055937072783119</c:v>
                </c:pt>
                <c:pt idx="186">
                  <c:v>0.88201407656848518</c:v>
                </c:pt>
                <c:pt idx="187">
                  <c:v>0.88345270847590007</c:v>
                </c:pt>
                <c:pt idx="188">
                  <c:v>0.8848754440607961</c:v>
                </c:pt>
                <c:pt idx="189">
                  <c:v>0.88628245897133473</c:v>
                </c:pt>
                <c:pt idx="190">
                  <c:v>0.88767392691485925</c:v>
                </c:pt>
                <c:pt idx="191">
                  <c:v>0.88905001967929664</c:v>
                </c:pt>
                <c:pt idx="192">
                  <c:v>0.89041090715439042</c:v>
                </c:pt>
                <c:pt idx="193">
                  <c:v>0.89175675735267024</c:v>
                </c:pt>
                <c:pt idx="194">
                  <c:v>0.89308773643019201</c:v>
                </c:pt>
                <c:pt idx="195">
                  <c:v>0.89440400870704406</c:v>
                </c:pt>
                <c:pt idx="196">
                  <c:v>0.89570573668765963</c:v>
                </c:pt>
                <c:pt idx="197">
                  <c:v>0.8969930810808413</c:v>
                </c:pt>
                <c:pt idx="198">
                  <c:v>0.89826620081963193</c:v>
                </c:pt>
                <c:pt idx="199">
                  <c:v>0.89952525308093112</c:v>
                </c:pt>
                <c:pt idx="200">
                  <c:v>0.90077039330488429</c:v>
                </c:pt>
                <c:pt idx="201">
                  <c:v>0.90200177521408464</c:v>
                </c:pt>
                <c:pt idx="202">
                  <c:v>0.90321955083255856</c:v>
                </c:pt>
                <c:pt idx="203">
                  <c:v>0.90442387050452344</c:v>
                </c:pt>
                <c:pt idx="204">
                  <c:v>0.90561488291294356</c:v>
                </c:pt>
                <c:pt idx="205">
                  <c:v>0.90679273509790748</c:v>
                </c:pt>
                <c:pt idx="206">
                  <c:v>0.90795757247475761</c:v>
                </c:pt>
                <c:pt idx="207">
                  <c:v>0.90910953885205747</c:v>
                </c:pt>
                <c:pt idx="208">
                  <c:v>0.91024877644934321</c:v>
                </c:pt>
                <c:pt idx="209">
                  <c:v>0.91137542591467435</c:v>
                </c:pt>
                <c:pt idx="210">
                  <c:v>0.91248962634201281</c:v>
                </c:pt>
                <c:pt idx="211">
                  <c:v>0.91359151528838223</c:v>
                </c:pt>
                <c:pt idx="212">
                  <c:v>0.91468122879084968</c:v>
                </c:pt>
                <c:pt idx="213">
                  <c:v>0.9157589013833356</c:v>
                </c:pt>
                <c:pt idx="214">
                  <c:v>0.91682466611320712</c:v>
                </c:pt>
                <c:pt idx="215">
                  <c:v>0.9178786545577079</c:v>
                </c:pt>
                <c:pt idx="216">
                  <c:v>0.91892099684020667</c:v>
                </c:pt>
                <c:pt idx="217">
                  <c:v>0.91995182164626277</c:v>
                </c:pt>
                <c:pt idx="218">
                  <c:v>0.92097125623950904</c:v>
                </c:pt>
                <c:pt idx="219">
                  <c:v>0.92197942647735365</c:v>
                </c:pt>
                <c:pt idx="220">
                  <c:v>0.92297645682654761</c:v>
                </c:pt>
                <c:pt idx="221">
                  <c:v>0.92396247037852064</c:v>
                </c:pt>
                <c:pt idx="222">
                  <c:v>0.92493758886459299</c:v>
                </c:pt>
                <c:pt idx="223">
                  <c:v>0.92590193267100462</c:v>
                </c:pt>
                <c:pt idx="224">
                  <c:v>0.92685562085376461</c:v>
                </c:pt>
                <c:pt idx="225">
                  <c:v>0.92779877115337372</c:v>
                </c:pt>
                <c:pt idx="226">
                  <c:v>0.9287315000093308</c:v>
                </c:pt>
                <c:pt idx="227">
                  <c:v>0.92965392257453916</c:v>
                </c:pt>
                <c:pt idx="228">
                  <c:v>0.9305661527294915</c:v>
                </c:pt>
                <c:pt idx="229">
                  <c:v>0.93146830309635831</c:v>
                </c:pt>
                <c:pt idx="230">
                  <c:v>0.9323604850528755</c:v>
                </c:pt>
                <c:pt idx="231">
                  <c:v>0.933242808746093</c:v>
                </c:pt>
                <c:pt idx="232">
                  <c:v>0.93411538310598352</c:v>
                </c:pt>
                <c:pt idx="233">
                  <c:v>0.93497831585888702</c:v>
                </c:pt>
                <c:pt idx="234">
                  <c:v>0.93583171354080408</c:v>
                </c:pt>
                <c:pt idx="235">
                  <c:v>0.93667568151055725</c:v>
                </c:pt>
                <c:pt idx="236">
                  <c:v>0.93751032396279366</c:v>
                </c:pt>
                <c:pt idx="237">
                  <c:v>0.9383357439408585</c:v>
                </c:pt>
                <c:pt idx="238">
                  <c:v>0.93915204334949665</c:v>
                </c:pt>
                <c:pt idx="239">
                  <c:v>0.93995932296744777</c:v>
                </c:pt>
                <c:pt idx="240">
                  <c:v>0.94075768245989333</c:v>
                </c:pt>
                <c:pt idx="241">
                  <c:v>0.94154722039073813</c:v>
                </c:pt>
                <c:pt idx="242">
                  <c:v>0.94232803423481415</c:v>
                </c:pt>
                <c:pt idx="243">
                  <c:v>0.94310022038987773</c:v>
                </c:pt>
                <c:pt idx="244">
                  <c:v>0.94386387418853424</c:v>
                </c:pt>
                <c:pt idx="245">
                  <c:v>0.94461908991000043</c:v>
                </c:pt>
                <c:pt idx="246">
                  <c:v>0.94536596079174495</c:v>
                </c:pt>
                <c:pt idx="247">
                  <c:v>0.94610457904100231</c:v>
                </c:pt>
                <c:pt idx="248">
                  <c:v>0.94683503584614304</c:v>
                </c:pt>
                <c:pt idx="249">
                  <c:v>0.94755742138794763</c:v>
                </c:pt>
                <c:pt idx="250">
                  <c:v>0.94827182485073902</c:v>
                </c:pt>
                <c:pt idx="251">
                  <c:v>0.94897833443338042</c:v>
                </c:pt>
                <c:pt idx="252">
                  <c:v>0.94967703736017073</c:v>
                </c:pt>
                <c:pt idx="253">
                  <c:v>0.95036801989161857</c:v>
                </c:pt>
                <c:pt idx="254">
                  <c:v>0.95105136733509299</c:v>
                </c:pt>
                <c:pt idx="255">
                  <c:v>0.95172716405533719</c:v>
                </c:pt>
                <c:pt idx="256">
                  <c:v>0.95239549348490948</c:v>
                </c:pt>
                <c:pt idx="257">
                  <c:v>0.95305643813445862</c:v>
                </c:pt>
                <c:pt idx="258">
                  <c:v>0.95371007960293253</c:v>
                </c:pt>
                <c:pt idx="259">
                  <c:v>0.95435649858763916</c:v>
                </c:pt>
                <c:pt idx="260">
                  <c:v>0.95499577489421172</c:v>
                </c:pt>
                <c:pt idx="261">
                  <c:v>0.95562798744646305</c:v>
                </c:pt>
                <c:pt idx="262">
                  <c:v>0.95625321429612864</c:v>
                </c:pt>
                <c:pt idx="263">
                  <c:v>0.95687153263250524</c:v>
                </c:pt>
                <c:pt idx="264">
                  <c:v>0.9574830187919644</c:v>
                </c:pt>
                <c:pt idx="265">
                  <c:v>0.95808774826741627</c:v>
                </c:pt>
                <c:pt idx="266">
                  <c:v>0.95868579571758061</c:v>
                </c:pt>
                <c:pt idx="267">
                  <c:v>0.95927723497623552</c:v>
                </c:pt>
                <c:pt idx="268">
                  <c:v>0.95986213906132656</c:v>
                </c:pt>
                <c:pt idx="269">
                  <c:v>0.96044058018397771</c:v>
                </c:pt>
                <c:pt idx="270">
                  <c:v>0.96101262975740498</c:v>
                </c:pt>
                <c:pt idx="271">
                  <c:v>0.96157835840574468</c:v>
                </c:pt>
                <c:pt idx="272">
                  <c:v>0.96213783597275326</c:v>
                </c:pt>
                <c:pt idx="273">
                  <c:v>0.96269113153044938</c:v>
                </c:pt>
                <c:pt idx="274">
                  <c:v>0.963238313387624</c:v>
                </c:pt>
                <c:pt idx="275">
                  <c:v>0.96377944909829516</c:v>
                </c:pt>
                <c:pt idx="276">
                  <c:v>0.96431460547002068</c:v>
                </c:pt>
                <c:pt idx="277">
                  <c:v>0.96484384857217576</c:v>
                </c:pt>
                <c:pt idx="278">
                  <c:v>0.96536724374407823</c:v>
                </c:pt>
                <c:pt idx="279">
                  <c:v>0.96588485560309134</c:v>
                </c:pt>
                <c:pt idx="280">
                  <c:v>0.96639674805255937</c:v>
                </c:pt>
                <c:pt idx="281">
                  <c:v>0.96690298428974042</c:v>
                </c:pt>
                <c:pt idx="282">
                  <c:v>0.9674036268135775</c:v>
                </c:pt>
                <c:pt idx="283">
                  <c:v>0.96789873743242094</c:v>
                </c:pt>
                <c:pt idx="284">
                  <c:v>0.96838837727166749</c:v>
                </c:pt>
                <c:pt idx="285">
                  <c:v>0.9688726067813076</c:v>
                </c:pt>
                <c:pt idx="286">
                  <c:v>0.9693514857433726</c:v>
                </c:pt>
                <c:pt idx="287">
                  <c:v>0.96982507327933398</c:v>
                </c:pt>
                <c:pt idx="288">
                  <c:v>0.97029342785738282</c:v>
                </c:pt>
                <c:pt idx="289">
                  <c:v>0.9707566072996765</c:v>
                </c:pt>
                <c:pt idx="290">
                  <c:v>0.97121466878944152</c:v>
                </c:pt>
                <c:pt idx="291">
                  <c:v>0.97166766887806744</c:v>
                </c:pt>
                <c:pt idx="292">
                  <c:v>0.97211566349206413</c:v>
                </c:pt>
                <c:pt idx="293">
                  <c:v>0.97255870793997767</c:v>
                </c:pt>
                <c:pt idx="294">
                  <c:v>0.972996856919218</c:v>
                </c:pt>
                <c:pt idx="295">
                  <c:v>0.97343016452280318</c:v>
                </c:pt>
                <c:pt idx="296">
                  <c:v>0.9738586842460546</c:v>
                </c:pt>
                <c:pt idx="297">
                  <c:v>0.97428246899318383</c:v>
                </c:pt>
                <c:pt idx="298">
                  <c:v>0.97470157108383615</c:v>
                </c:pt>
                <c:pt idx="299">
                  <c:v>0.97511604225953763</c:v>
                </c:pt>
                <c:pt idx="300">
                  <c:v>0.97552593369010199</c:v>
                </c:pt>
                <c:pt idx="301">
                  <c:v>0.97593129597992201</c:v>
                </c:pt>
                <c:pt idx="302">
                  <c:v>0.97633217917424575</c:v>
                </c:pt>
                <c:pt idx="303">
                  <c:v>0.97672863276533883</c:v>
                </c:pt>
                <c:pt idx="304">
                  <c:v>0.97712070569858489</c:v>
                </c:pt>
                <c:pt idx="305">
                  <c:v>0.97750844637854772</c:v>
                </c:pt>
                <c:pt idx="306">
                  <c:v>0.97789190267494375</c:v>
                </c:pt>
                <c:pt idx="307">
                  <c:v>0.97827112192853882</c:v>
                </c:pt>
                <c:pt idx="308">
                  <c:v>0.97864615095701191</c:v>
                </c:pt>
                <c:pt idx="309">
                  <c:v>0.97901703606071833</c:v>
                </c:pt>
                <c:pt idx="310">
                  <c:v>0.97938382302840965</c:v>
                </c:pt>
                <c:pt idx="311">
                  <c:v>0.97974655714289838</c:v>
                </c:pt>
                <c:pt idx="312">
                  <c:v>0.98010528318662848</c:v>
                </c:pt>
                <c:pt idx="313">
                  <c:v>0.98046004544722487</c:v>
                </c:pt>
                <c:pt idx="314">
                  <c:v>0.98081088772295133</c:v>
                </c:pt>
                <c:pt idx="315">
                  <c:v>0.98115785332811611</c:v>
                </c:pt>
                <c:pt idx="316">
                  <c:v>0.98150098509840777</c:v>
                </c:pt>
                <c:pt idx="317">
                  <c:v>0.98184032539622057</c:v>
                </c:pt>
                <c:pt idx="318">
                  <c:v>0.98217591611584665</c:v>
                </c:pt>
                <c:pt idx="319">
                  <c:v>0.98250779868866156</c:v>
                </c:pt>
                <c:pt idx="320">
                  <c:v>0.98283601408824806</c:v>
                </c:pt>
                <c:pt idx="321">
                  <c:v>0.98316060283544116</c:v>
                </c:pt>
                <c:pt idx="322">
                  <c:v>0.98348160500333759</c:v>
                </c:pt>
                <c:pt idx="323">
                  <c:v>0.98379906022224406</c:v>
                </c:pt>
                <c:pt idx="324">
                  <c:v>0.98411300768456467</c:v>
                </c:pt>
                <c:pt idx="325">
                  <c:v>0.98442348614964359</c:v>
                </c:pt>
                <c:pt idx="326">
                  <c:v>0.98473053394855203</c:v>
                </c:pt>
                <c:pt idx="327">
                  <c:v>0.98503418898881356</c:v>
                </c:pt>
                <c:pt idx="328">
                  <c:v>0.98533448875909158</c:v>
                </c:pt>
                <c:pt idx="329">
                  <c:v>0.98563147033381493</c:v>
                </c:pt>
                <c:pt idx="330">
                  <c:v>0.98592517037774652</c:v>
                </c:pt>
                <c:pt idx="331">
                  <c:v>0.98621562515053052</c:v>
                </c:pt>
                <c:pt idx="332">
                  <c:v>0.98650287051114749</c:v>
                </c:pt>
                <c:pt idx="333">
                  <c:v>0.98678694192234928</c:v>
                </c:pt>
                <c:pt idx="334">
                  <c:v>0.98706787445505051</c:v>
                </c:pt>
                <c:pt idx="335">
                  <c:v>0.98734570279262757</c:v>
                </c:pt>
                <c:pt idx="336">
                  <c:v>0.98762046123523239</c:v>
                </c:pt>
                <c:pt idx="337">
                  <c:v>0.98789218370400611</c:v>
                </c:pt>
                <c:pt idx="338">
                  <c:v>0.98816090374528098</c:v>
                </c:pt>
                <c:pt idx="339">
                  <c:v>0.98842665453471268</c:v>
                </c:pt>
                <c:pt idx="340">
                  <c:v>0.98868946888137466</c:v>
                </c:pt>
                <c:pt idx="341">
                  <c:v>0.98894937923181803</c:v>
                </c:pt>
                <c:pt idx="342">
                  <c:v>0.98920641767407236</c:v>
                </c:pt>
                <c:pt idx="343">
                  <c:v>0.98946061594159951</c:v>
                </c:pt>
                <c:pt idx="344">
                  <c:v>0.98971200541722837</c:v>
                </c:pt>
                <c:pt idx="345">
                  <c:v>0.98996061713701999</c:v>
                </c:pt>
                <c:pt idx="346">
                  <c:v>0.99020648179408732</c:v>
                </c:pt>
                <c:pt idx="347">
                  <c:v>0.99044962974241058</c:v>
                </c:pt>
                <c:pt idx="348">
                  <c:v>0.9906900910005596</c:v>
                </c:pt>
                <c:pt idx="349">
                  <c:v>0.99092789525541591</c:v>
                </c:pt>
                <c:pt idx="350">
                  <c:v>0.9911630718658303</c:v>
                </c:pt>
                <c:pt idx="351">
                  <c:v>0.99139564986625395</c:v>
                </c:pt>
                <c:pt idx="352">
                  <c:v>0.99162565797031665</c:v>
                </c:pt>
                <c:pt idx="353">
                  <c:v>0.99185312457436658</c:v>
                </c:pt>
                <c:pt idx="354">
                  <c:v>0.99207807776099488</c:v>
                </c:pt>
                <c:pt idx="355">
                  <c:v>0.99230054530248257</c:v>
                </c:pt>
                <c:pt idx="356">
                  <c:v>0.99252055466424349</c:v>
                </c:pt>
                <c:pt idx="357">
                  <c:v>0.99273813300820468</c:v>
                </c:pt>
                <c:pt idx="358">
                  <c:v>0.99295330719616659</c:v>
                </c:pt>
                <c:pt idx="359">
                  <c:v>0.99316610379311665</c:v>
                </c:pt>
                <c:pt idx="360">
                  <c:v>0.99337654907051198</c:v>
                </c:pt>
                <c:pt idx="361">
                  <c:v>0.99358466900951858</c:v>
                </c:pt>
                <c:pt idx="362">
                  <c:v>0.99379048930421798</c:v>
                </c:pt>
                <c:pt idx="363">
                  <c:v>0.99399403536478714</c:v>
                </c:pt>
                <c:pt idx="364">
                  <c:v>0.99419533232062263</c:v>
                </c:pt>
                <c:pt idx="365">
                  <c:v>0.99439440502346144</c:v>
                </c:pt>
                <c:pt idx="366">
                  <c:v>0.99459127805043179</c:v>
                </c:pt>
                <c:pt idx="367">
                  <c:v>0.99478597570709559</c:v>
                </c:pt>
                <c:pt idx="368">
                  <c:v>0.9949785220304479</c:v>
                </c:pt>
                <c:pt idx="369">
                  <c:v>0.99516894079188356</c:v>
                </c:pt>
                <c:pt idx="370">
                  <c:v>0.99535725550013554</c:v>
                </c:pt>
                <c:pt idx="371">
                  <c:v>0.9955434894041707</c:v>
                </c:pt>
                <c:pt idx="372">
                  <c:v>0.99572766549606551</c:v>
                </c:pt>
                <c:pt idx="373">
                  <c:v>0.99590980651384631</c:v>
                </c:pt>
                <c:pt idx="374">
                  <c:v>0.996089934944282</c:v>
                </c:pt>
                <c:pt idx="375">
                  <c:v>0.99626807302568676</c:v>
                </c:pt>
                <c:pt idx="376">
                  <c:v>0.99644424275063959</c:v>
                </c:pt>
                <c:pt idx="377">
                  <c:v>0.99661846586871439</c:v>
                </c:pt>
                <c:pt idx="378">
                  <c:v>0.99679076388915799</c:v>
                </c:pt>
                <c:pt idx="379">
                  <c:v>0.99696115808355035</c:v>
                </c:pt>
                <c:pt idx="380">
                  <c:v>0.99712966948842863</c:v>
                </c:pt>
                <c:pt idx="381">
                  <c:v>0.9972963189078824</c:v>
                </c:pt>
                <c:pt idx="382">
                  <c:v>0.99746112691612576</c:v>
                </c:pt>
                <c:pt idx="383">
                  <c:v>0.99762411386003991</c:v>
                </c:pt>
                <c:pt idx="384">
                  <c:v>0.99778529986167208</c:v>
                </c:pt>
                <c:pt idx="385">
                  <c:v>0.9979447048207345</c:v>
                </c:pt>
                <c:pt idx="386">
                  <c:v>0.99810234841705336</c:v>
                </c:pt>
                <c:pt idx="387">
                  <c:v>0.99825825011300662</c:v>
                </c:pt>
                <c:pt idx="388">
                  <c:v>0.99841242915590578</c:v>
                </c:pt>
                <c:pt idx="389">
                  <c:v>0.99856490458040759</c:v>
                </c:pt>
                <c:pt idx="390">
                  <c:v>0.99871569521082404</c:v>
                </c:pt>
                <c:pt idx="391">
                  <c:v>0.99886481966347829</c:v>
                </c:pt>
                <c:pt idx="392">
                  <c:v>0.9990122963489797</c:v>
                </c:pt>
                <c:pt idx="393">
                  <c:v>0.99915814347451981</c:v>
                </c:pt>
                <c:pt idx="394">
                  <c:v>0.99930237904609887</c:v>
                </c:pt>
                <c:pt idx="395">
                  <c:v>0.99944502087076459</c:v>
                </c:pt>
                <c:pt idx="396">
                  <c:v>0.99958608655879666</c:v>
                </c:pt>
                <c:pt idx="397">
                  <c:v>0.99972559352589374</c:v>
                </c:pt>
                <c:pt idx="398">
                  <c:v>0.99986355899530788</c:v>
                </c:pt>
                <c:pt idx="399">
                  <c:v>0.99999999999999922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365056"/>
        <c:axId val="186366976"/>
      </c:scatterChart>
      <c:scatterChart>
        <c:scatterStyle val="lineMarker"/>
        <c:varyColors val="0"/>
        <c:ser>
          <c:idx val="8"/>
          <c:order val="2"/>
          <c:tx>
            <c:strRef>
              <c:f>figure!$T$3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figure!$T$4:$T$409</c:f>
              <c:numCache>
                <c:formatCode>General</c:formatCode>
                <c:ptCount val="406"/>
              </c:numCache>
            </c:numRef>
          </c:yVal>
          <c:smooth val="0"/>
        </c:ser>
        <c:ser>
          <c:idx val="9"/>
          <c:order val="3"/>
          <c:tx>
            <c:strRef>
              <c:f>figure!$U$3</c:f>
              <c:strCache>
                <c:ptCount val="1"/>
              </c:strCache>
            </c:strRef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figure!$U$4:$U$409</c:f>
              <c:numCache>
                <c:formatCode>General</c:formatCode>
                <c:ptCount val="40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365056"/>
        <c:axId val="186366976"/>
      </c:scatterChart>
      <c:valAx>
        <c:axId val="186365056"/>
        <c:scaling>
          <c:orientation val="minMax"/>
          <c:max val="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b="0" dirty="0"/>
                  <a:t>Years since export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6366976"/>
        <c:crosses val="autoZero"/>
        <c:crossBetween val="midCat"/>
        <c:majorUnit val="50"/>
        <c:minorUnit val="10"/>
      </c:valAx>
      <c:valAx>
        <c:axId val="18636697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b="0" dirty="0"/>
                  <a:t>Cumulative </a:t>
                </a:r>
                <a:r>
                  <a:rPr lang="en-US" sz="2800" b="0" dirty="0" smtClean="0"/>
                  <a:t>% of </a:t>
                </a:r>
                <a:r>
                  <a:rPr lang="en-US" sz="2800" b="0" baseline="0" dirty="0" smtClean="0"/>
                  <a:t>nitrogen</a:t>
                </a:r>
                <a:endParaRPr lang="en-US" sz="2800" b="0" dirty="0"/>
              </a:p>
            </c:rich>
          </c:tx>
          <c:overlay val="0"/>
        </c:title>
        <c:numFmt formatCode="0%" sourceLinked="0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6365056"/>
        <c:crosses val="autoZero"/>
        <c:crossBetween val="midCat"/>
        <c:majorUnit val="0.2"/>
        <c:minorUnit val="0.1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6457544143840905"/>
          <c:y val="0.59108690583675005"/>
          <c:w val="0.19702156749608468"/>
          <c:h val="0.19043736924379293"/>
        </c:manualLayout>
      </c:layout>
      <c:overlay val="1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figure!$L$3</c:f>
              <c:strCache>
                <c:ptCount val="1"/>
                <c:pt idx="0">
                  <c:v>Zone 1</c:v>
                </c:pt>
              </c:strCache>
            </c:strRef>
          </c:tx>
          <c:spPr>
            <a:ln w="50800">
              <a:solidFill>
                <a:srgbClr val="55C84C"/>
              </a:solidFill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figure!$L$4:$L$409</c:f>
              <c:numCache>
                <c:formatCode>General</c:formatCode>
                <c:ptCount val="406"/>
                <c:pt idx="0">
                  <c:v>0</c:v>
                </c:pt>
                <c:pt idx="1">
                  <c:v>1.0182835067886619E-3</c:v>
                </c:pt>
                <c:pt idx="2">
                  <c:v>0.16067849639185769</c:v>
                </c:pt>
                <c:pt idx="3">
                  <c:v>0.43738597106269</c:v>
                </c:pt>
                <c:pt idx="4">
                  <c:v>0.6228685382224447</c:v>
                </c:pt>
                <c:pt idx="5">
                  <c:v>0.74720122117978283</c:v>
                </c:pt>
                <c:pt idx="6">
                  <c:v>0.83054391094347901</c:v>
                </c:pt>
                <c:pt idx="7">
                  <c:v>0.88641018658261039</c:v>
                </c:pt>
                <c:pt idx="8">
                  <c:v>0.92385847104087893</c:v>
                </c:pt>
                <c:pt idx="9">
                  <c:v>0.94896080680289663</c:v>
                </c:pt>
                <c:pt idx="10">
                  <c:v>0.96578740566649735</c:v>
                </c:pt>
                <c:pt idx="11">
                  <c:v>0.97706661219136681</c:v>
                </c:pt>
                <c:pt idx="12">
                  <c:v>0.98462729042836383</c:v>
                </c:pt>
                <c:pt idx="13">
                  <c:v>0.98969536461224827</c:v>
                </c:pt>
                <c:pt idx="14">
                  <c:v>0.9930925963325018</c:v>
                </c:pt>
                <c:pt idx="15">
                  <c:v>0.9953698288556142</c:v>
                </c:pt>
                <c:pt idx="16">
                  <c:v>0.99689630346534353</c:v>
                </c:pt>
                <c:pt idx="17">
                  <c:v>0.99791952999600686</c:v>
                </c:pt>
                <c:pt idx="18">
                  <c:v>0.99860541925114865</c:v>
                </c:pt>
                <c:pt idx="19">
                  <c:v>0.99906518456822946</c:v>
                </c:pt>
                <c:pt idx="20">
                  <c:v>0.99937337447674057</c:v>
                </c:pt>
                <c:pt idx="21">
                  <c:v>0.99957996035040153</c:v>
                </c:pt>
                <c:pt idx="22">
                  <c:v>0.99971843900274437</c:v>
                </c:pt>
                <c:pt idx="23">
                  <c:v>0.99981126401935749</c:v>
                </c:pt>
                <c:pt idx="24">
                  <c:v>0.99987348648876762</c:v>
                </c:pt>
                <c:pt idx="25">
                  <c:v>0.99991519545732488</c:v>
                </c:pt>
                <c:pt idx="26">
                  <c:v>0.9999431538150505</c:v>
                </c:pt>
                <c:pt idx="27">
                  <c:v>0.99996189486268749</c:v>
                </c:pt>
                <c:pt idx="28">
                  <c:v>0.99997445736260271</c:v>
                </c:pt>
                <c:pt idx="29">
                  <c:v>0.99998287825812393</c:v>
                </c:pt>
                <c:pt idx="30">
                  <c:v>0.99998852295319762</c:v>
                </c:pt>
                <c:pt idx="31">
                  <c:v>0.99999230670545858</c:v>
                </c:pt>
                <c:pt idx="32">
                  <c:v>0.99999484303044905</c:v>
                </c:pt>
                <c:pt idx="33">
                  <c:v>0.99999654317993258</c:v>
                </c:pt>
                <c:pt idx="34">
                  <c:v>0.99999768282421353</c:v>
                </c:pt>
                <c:pt idx="35">
                  <c:v>0.99999844675062022</c:v>
                </c:pt>
                <c:pt idx="36">
                  <c:v>0.99999895882580425</c:v>
                </c:pt>
                <c:pt idx="37">
                  <c:v>0.9999993020800656</c:v>
                </c:pt>
                <c:pt idx="38">
                  <c:v>0.99999953217027904</c:v>
                </c:pt>
                <c:pt idx="39">
                  <c:v>0.9999996864043601</c:v>
                </c:pt>
                <c:pt idx="40">
                  <c:v>0.99999978979055526</c:v>
                </c:pt>
                <c:pt idx="41">
                  <c:v>0.99999985909239564</c:v>
                </c:pt>
                <c:pt idx="42">
                  <c:v>0.99999990554680795</c:v>
                </c:pt>
                <c:pt idx="43">
                  <c:v>0.99999993668613418</c:v>
                </c:pt>
                <c:pt idx="44">
                  <c:v>0.99999995755944693</c:v>
                </c:pt>
                <c:pt idx="45">
                  <c:v>0.9999999715512452</c:v>
                </c:pt>
                <c:pt idx="46">
                  <c:v>0.99999998093022857</c:v>
                </c:pt>
                <c:pt idx="47">
                  <c:v>0.99999998721715044</c:v>
                </c:pt>
                <c:pt idx="48">
                  <c:v>0.99999999143139973</c:v>
                </c:pt>
                <c:pt idx="49">
                  <c:v>0.9999999942562956</c:v>
                </c:pt>
                <c:pt idx="50">
                  <c:v>0.99999999614988266</c:v>
                </c:pt>
                <c:pt idx="51">
                  <c:v>0.9999999974191901</c:v>
                </c:pt>
                <c:pt idx="52">
                  <c:v>0.99999999827002961</c:v>
                </c:pt>
                <c:pt idx="53">
                  <c:v>0.99999999884036617</c:v>
                </c:pt>
                <c:pt idx="54">
                  <c:v>0.99999999922267424</c:v>
                </c:pt>
                <c:pt idx="55">
                  <c:v>0.99999999947894302</c:v>
                </c:pt>
                <c:pt idx="56">
                  <c:v>0.99999999965072561</c:v>
                </c:pt>
                <c:pt idx="57">
                  <c:v>0.99999999976587461</c:v>
                </c:pt>
                <c:pt idx="58">
                  <c:v>0.99999999984306076</c:v>
                </c:pt>
                <c:pt idx="59">
                  <c:v>0.9999999998948006</c:v>
                </c:pt>
                <c:pt idx="60">
                  <c:v>0.99999999992948274</c:v>
                </c:pt>
                <c:pt idx="61">
                  <c:v>0.99999999995273059</c:v>
                </c:pt>
                <c:pt idx="62">
                  <c:v>0.99999999996831468</c:v>
                </c:pt>
                <c:pt idx="63">
                  <c:v>0.99999999997876077</c:v>
                </c:pt>
                <c:pt idx="64">
                  <c:v>0.9999999999857625</c:v>
                </c:pt>
                <c:pt idx="65">
                  <c:v>0.99999999999045652</c:v>
                </c:pt>
                <c:pt idx="66">
                  <c:v>0.99999999999360289</c:v>
                </c:pt>
                <c:pt idx="67">
                  <c:v>0.99999999999571187</c:v>
                </c:pt>
                <c:pt idx="68">
                  <c:v>0.99999999999712552</c:v>
                </c:pt>
                <c:pt idx="69">
                  <c:v>0.99999999999807365</c:v>
                </c:pt>
                <c:pt idx="70">
                  <c:v>0.9999999999987087</c:v>
                </c:pt>
                <c:pt idx="71">
                  <c:v>0.99999999999913469</c:v>
                </c:pt>
                <c:pt idx="72">
                  <c:v>0.9999999999994198</c:v>
                </c:pt>
                <c:pt idx="73">
                  <c:v>0.99999999999961109</c:v>
                </c:pt>
                <c:pt idx="74">
                  <c:v>0.99999999999973932</c:v>
                </c:pt>
                <c:pt idx="75">
                  <c:v>0.99999999999982525</c:v>
                </c:pt>
                <c:pt idx="76">
                  <c:v>0.99999999999988365</c:v>
                </c:pt>
                <c:pt idx="77">
                  <c:v>0.99999999999992151</c:v>
                </c:pt>
                <c:pt idx="78">
                  <c:v>0.99999999999994738</c:v>
                </c:pt>
                <c:pt idx="79">
                  <c:v>0.99999999999996458</c:v>
                </c:pt>
                <c:pt idx="80">
                  <c:v>0.99999999999997635</c:v>
                </c:pt>
                <c:pt idx="81">
                  <c:v>0.99999999999998412</c:v>
                </c:pt>
                <c:pt idx="82">
                  <c:v>0.99999999999998934</c:v>
                </c:pt>
                <c:pt idx="83">
                  <c:v>0.99999999999999289</c:v>
                </c:pt>
                <c:pt idx="84">
                  <c:v>0.99999999999999523</c:v>
                </c:pt>
                <c:pt idx="85">
                  <c:v>0.99999999999999678</c:v>
                </c:pt>
                <c:pt idx="86">
                  <c:v>0.99999999999999789</c:v>
                </c:pt>
                <c:pt idx="87">
                  <c:v>0.99999999999999867</c:v>
                </c:pt>
                <c:pt idx="88">
                  <c:v>0.999999999999999</c:v>
                </c:pt>
                <c:pt idx="89">
                  <c:v>0.99999999999999933</c:v>
                </c:pt>
                <c:pt idx="90">
                  <c:v>0.99999999999999967</c:v>
                </c:pt>
                <c:pt idx="91">
                  <c:v>0.99999999999999967</c:v>
                </c:pt>
                <c:pt idx="92">
                  <c:v>0.99999999999999978</c:v>
                </c:pt>
                <c:pt idx="93">
                  <c:v>0.99999999999999989</c:v>
                </c:pt>
                <c:pt idx="94">
                  <c:v>0.99999999999999989</c:v>
                </c:pt>
                <c:pt idx="95">
                  <c:v>0.99999999999999989</c:v>
                </c:pt>
                <c:pt idx="96">
                  <c:v>0.99999999999999989</c:v>
                </c:pt>
                <c:pt idx="97">
                  <c:v>0.99999999999999989</c:v>
                </c:pt>
                <c:pt idx="98">
                  <c:v>0.99999999999999989</c:v>
                </c:pt>
                <c:pt idx="99">
                  <c:v>0.99999999999999989</c:v>
                </c:pt>
                <c:pt idx="100">
                  <c:v>0.99999999999999989</c:v>
                </c:pt>
                <c:pt idx="101">
                  <c:v>0.99999999999999989</c:v>
                </c:pt>
                <c:pt idx="102">
                  <c:v>0.99999999999999989</c:v>
                </c:pt>
                <c:pt idx="103">
                  <c:v>0.99999999999999989</c:v>
                </c:pt>
                <c:pt idx="104">
                  <c:v>0.99999999999999989</c:v>
                </c:pt>
                <c:pt idx="105">
                  <c:v>0.99999999999999989</c:v>
                </c:pt>
                <c:pt idx="106">
                  <c:v>0.99999999999999989</c:v>
                </c:pt>
                <c:pt idx="107">
                  <c:v>0.99999999999999989</c:v>
                </c:pt>
                <c:pt idx="108">
                  <c:v>0.99999999999999989</c:v>
                </c:pt>
                <c:pt idx="109">
                  <c:v>0.99999999999999989</c:v>
                </c:pt>
                <c:pt idx="110">
                  <c:v>0.99999999999999989</c:v>
                </c:pt>
                <c:pt idx="111">
                  <c:v>0.99999999999999989</c:v>
                </c:pt>
                <c:pt idx="112">
                  <c:v>0.99999999999999989</c:v>
                </c:pt>
                <c:pt idx="113">
                  <c:v>0.99999999999999989</c:v>
                </c:pt>
                <c:pt idx="114">
                  <c:v>0.99999999999999989</c:v>
                </c:pt>
                <c:pt idx="115">
                  <c:v>0.99999999999999989</c:v>
                </c:pt>
                <c:pt idx="116">
                  <c:v>0.99999999999999989</c:v>
                </c:pt>
                <c:pt idx="117">
                  <c:v>0.99999999999999989</c:v>
                </c:pt>
                <c:pt idx="118">
                  <c:v>0.99999999999999989</c:v>
                </c:pt>
                <c:pt idx="119">
                  <c:v>0.99999999999999989</c:v>
                </c:pt>
                <c:pt idx="120">
                  <c:v>0.99999999999999989</c:v>
                </c:pt>
                <c:pt idx="121">
                  <c:v>0.99999999999999989</c:v>
                </c:pt>
                <c:pt idx="122">
                  <c:v>0.99999999999999989</c:v>
                </c:pt>
                <c:pt idx="123">
                  <c:v>0.99999999999999989</c:v>
                </c:pt>
                <c:pt idx="124">
                  <c:v>0.99999999999999989</c:v>
                </c:pt>
                <c:pt idx="125">
                  <c:v>0.99999999999999989</c:v>
                </c:pt>
                <c:pt idx="126">
                  <c:v>0.99999999999999989</c:v>
                </c:pt>
                <c:pt idx="127">
                  <c:v>0.99999999999999989</c:v>
                </c:pt>
                <c:pt idx="128">
                  <c:v>0.99999999999999989</c:v>
                </c:pt>
                <c:pt idx="129">
                  <c:v>0.99999999999999989</c:v>
                </c:pt>
                <c:pt idx="130">
                  <c:v>0.99999999999999989</c:v>
                </c:pt>
                <c:pt idx="131">
                  <c:v>0.99999999999999989</c:v>
                </c:pt>
                <c:pt idx="132">
                  <c:v>0.99999999999999989</c:v>
                </c:pt>
                <c:pt idx="133">
                  <c:v>0.99999999999999989</c:v>
                </c:pt>
                <c:pt idx="134">
                  <c:v>0.99999999999999989</c:v>
                </c:pt>
                <c:pt idx="135">
                  <c:v>0.99999999999999989</c:v>
                </c:pt>
                <c:pt idx="136">
                  <c:v>0.99999999999999989</c:v>
                </c:pt>
                <c:pt idx="137">
                  <c:v>0.99999999999999989</c:v>
                </c:pt>
                <c:pt idx="138">
                  <c:v>0.99999999999999989</c:v>
                </c:pt>
                <c:pt idx="139">
                  <c:v>0.99999999999999989</c:v>
                </c:pt>
                <c:pt idx="140">
                  <c:v>0.99999999999999989</c:v>
                </c:pt>
                <c:pt idx="141">
                  <c:v>0.99999999999999989</c:v>
                </c:pt>
                <c:pt idx="142">
                  <c:v>0.99999999999999989</c:v>
                </c:pt>
                <c:pt idx="143">
                  <c:v>0.99999999999999989</c:v>
                </c:pt>
                <c:pt idx="144">
                  <c:v>0.99999999999999989</c:v>
                </c:pt>
                <c:pt idx="145">
                  <c:v>0.99999999999999989</c:v>
                </c:pt>
                <c:pt idx="146">
                  <c:v>0.99999999999999989</c:v>
                </c:pt>
                <c:pt idx="147">
                  <c:v>0.99999999999999989</c:v>
                </c:pt>
                <c:pt idx="148">
                  <c:v>0.99999999999999989</c:v>
                </c:pt>
                <c:pt idx="149">
                  <c:v>0.99999999999999989</c:v>
                </c:pt>
                <c:pt idx="150">
                  <c:v>0.99999999999999989</c:v>
                </c:pt>
                <c:pt idx="151">
                  <c:v>0.99999999999999989</c:v>
                </c:pt>
                <c:pt idx="152">
                  <c:v>0.99999999999999989</c:v>
                </c:pt>
                <c:pt idx="153">
                  <c:v>0.99999999999999989</c:v>
                </c:pt>
                <c:pt idx="154">
                  <c:v>0.99999999999999989</c:v>
                </c:pt>
                <c:pt idx="155">
                  <c:v>0.99999999999999989</c:v>
                </c:pt>
                <c:pt idx="156">
                  <c:v>0.99999999999999989</c:v>
                </c:pt>
                <c:pt idx="157">
                  <c:v>0.99999999999999989</c:v>
                </c:pt>
                <c:pt idx="158">
                  <c:v>0.99999999999999989</c:v>
                </c:pt>
                <c:pt idx="159">
                  <c:v>0.99999999999999989</c:v>
                </c:pt>
                <c:pt idx="160">
                  <c:v>0.99999999999999989</c:v>
                </c:pt>
                <c:pt idx="161">
                  <c:v>0.99999999999999989</c:v>
                </c:pt>
                <c:pt idx="162">
                  <c:v>0.99999999999999989</c:v>
                </c:pt>
                <c:pt idx="163">
                  <c:v>0.99999999999999989</c:v>
                </c:pt>
                <c:pt idx="164">
                  <c:v>0.99999999999999989</c:v>
                </c:pt>
                <c:pt idx="165">
                  <c:v>0.99999999999999989</c:v>
                </c:pt>
                <c:pt idx="166">
                  <c:v>0.99999999999999989</c:v>
                </c:pt>
                <c:pt idx="167">
                  <c:v>0.99999999999999989</c:v>
                </c:pt>
                <c:pt idx="168">
                  <c:v>0.99999999999999989</c:v>
                </c:pt>
                <c:pt idx="169">
                  <c:v>0.99999999999999989</c:v>
                </c:pt>
                <c:pt idx="170">
                  <c:v>0.99999999999999989</c:v>
                </c:pt>
                <c:pt idx="171">
                  <c:v>0.99999999999999989</c:v>
                </c:pt>
                <c:pt idx="172">
                  <c:v>0.99999999999999989</c:v>
                </c:pt>
                <c:pt idx="173">
                  <c:v>0.99999999999999989</c:v>
                </c:pt>
                <c:pt idx="174">
                  <c:v>0.99999999999999989</c:v>
                </c:pt>
                <c:pt idx="175">
                  <c:v>0.99999999999999989</c:v>
                </c:pt>
                <c:pt idx="176">
                  <c:v>0.99999999999999989</c:v>
                </c:pt>
                <c:pt idx="177">
                  <c:v>0.99999999999999989</c:v>
                </c:pt>
                <c:pt idx="178">
                  <c:v>0.99999999999999989</c:v>
                </c:pt>
                <c:pt idx="179">
                  <c:v>0.99999999999999989</c:v>
                </c:pt>
                <c:pt idx="180">
                  <c:v>0.99999999999999989</c:v>
                </c:pt>
                <c:pt idx="181">
                  <c:v>0.99999999999999989</c:v>
                </c:pt>
                <c:pt idx="182">
                  <c:v>0.99999999999999989</c:v>
                </c:pt>
                <c:pt idx="183">
                  <c:v>0.99999999999999989</c:v>
                </c:pt>
                <c:pt idx="184">
                  <c:v>0.99999999999999989</c:v>
                </c:pt>
                <c:pt idx="185">
                  <c:v>0.99999999999999989</c:v>
                </c:pt>
                <c:pt idx="186">
                  <c:v>0.99999999999999989</c:v>
                </c:pt>
                <c:pt idx="187">
                  <c:v>0.99999999999999989</c:v>
                </c:pt>
                <c:pt idx="188">
                  <c:v>0.99999999999999989</c:v>
                </c:pt>
                <c:pt idx="189">
                  <c:v>0.99999999999999989</c:v>
                </c:pt>
                <c:pt idx="190">
                  <c:v>0.99999999999999989</c:v>
                </c:pt>
                <c:pt idx="191">
                  <c:v>0.99999999999999989</c:v>
                </c:pt>
                <c:pt idx="192">
                  <c:v>0.99999999999999989</c:v>
                </c:pt>
                <c:pt idx="193">
                  <c:v>0.99999999999999989</c:v>
                </c:pt>
                <c:pt idx="194">
                  <c:v>0.99999999999999989</c:v>
                </c:pt>
                <c:pt idx="195">
                  <c:v>0.99999999999999989</c:v>
                </c:pt>
                <c:pt idx="196">
                  <c:v>0.99999999999999989</c:v>
                </c:pt>
                <c:pt idx="197">
                  <c:v>0.99999999999999989</c:v>
                </c:pt>
                <c:pt idx="198">
                  <c:v>0.99999999999999989</c:v>
                </c:pt>
                <c:pt idx="199">
                  <c:v>0.99999999999999989</c:v>
                </c:pt>
                <c:pt idx="200">
                  <c:v>0.99999999999999989</c:v>
                </c:pt>
                <c:pt idx="201">
                  <c:v>0.99999999999999989</c:v>
                </c:pt>
                <c:pt idx="202">
                  <c:v>0.99999999999999989</c:v>
                </c:pt>
                <c:pt idx="203">
                  <c:v>0.99999999999999989</c:v>
                </c:pt>
                <c:pt idx="204">
                  <c:v>0.99999999999999989</c:v>
                </c:pt>
                <c:pt idx="205">
                  <c:v>0.99999999999999989</c:v>
                </c:pt>
                <c:pt idx="206">
                  <c:v>0.99999999999999989</c:v>
                </c:pt>
                <c:pt idx="207">
                  <c:v>0.99999999999999989</c:v>
                </c:pt>
                <c:pt idx="208">
                  <c:v>0.99999999999999989</c:v>
                </c:pt>
                <c:pt idx="209">
                  <c:v>0.99999999999999989</c:v>
                </c:pt>
                <c:pt idx="210">
                  <c:v>0.99999999999999989</c:v>
                </c:pt>
                <c:pt idx="211">
                  <c:v>0.99999999999999989</c:v>
                </c:pt>
                <c:pt idx="212">
                  <c:v>0.99999999999999989</c:v>
                </c:pt>
                <c:pt idx="213">
                  <c:v>0.99999999999999989</c:v>
                </c:pt>
                <c:pt idx="214">
                  <c:v>0.99999999999999989</c:v>
                </c:pt>
                <c:pt idx="215">
                  <c:v>0.99999999999999989</c:v>
                </c:pt>
                <c:pt idx="216">
                  <c:v>0.99999999999999989</c:v>
                </c:pt>
                <c:pt idx="217">
                  <c:v>0.99999999999999989</c:v>
                </c:pt>
                <c:pt idx="218">
                  <c:v>0.99999999999999989</c:v>
                </c:pt>
                <c:pt idx="219">
                  <c:v>0.99999999999999989</c:v>
                </c:pt>
                <c:pt idx="220">
                  <c:v>0.99999999999999989</c:v>
                </c:pt>
                <c:pt idx="221">
                  <c:v>0.99999999999999989</c:v>
                </c:pt>
                <c:pt idx="222">
                  <c:v>0.99999999999999989</c:v>
                </c:pt>
                <c:pt idx="223">
                  <c:v>0.99999999999999989</c:v>
                </c:pt>
                <c:pt idx="224">
                  <c:v>0.99999999999999989</c:v>
                </c:pt>
                <c:pt idx="225">
                  <c:v>0.99999999999999989</c:v>
                </c:pt>
                <c:pt idx="226">
                  <c:v>0.99999999999999989</c:v>
                </c:pt>
                <c:pt idx="227">
                  <c:v>0.99999999999999989</c:v>
                </c:pt>
                <c:pt idx="228">
                  <c:v>0.99999999999999989</c:v>
                </c:pt>
                <c:pt idx="229">
                  <c:v>0.99999999999999989</c:v>
                </c:pt>
                <c:pt idx="230">
                  <c:v>0.99999999999999989</c:v>
                </c:pt>
                <c:pt idx="231">
                  <c:v>0.99999999999999989</c:v>
                </c:pt>
                <c:pt idx="232">
                  <c:v>0.99999999999999989</c:v>
                </c:pt>
                <c:pt idx="233">
                  <c:v>0.99999999999999989</c:v>
                </c:pt>
                <c:pt idx="234">
                  <c:v>0.99999999999999989</c:v>
                </c:pt>
                <c:pt idx="235">
                  <c:v>0.99999999999999989</c:v>
                </c:pt>
                <c:pt idx="236">
                  <c:v>0.99999999999999989</c:v>
                </c:pt>
                <c:pt idx="237">
                  <c:v>0.99999999999999989</c:v>
                </c:pt>
                <c:pt idx="238">
                  <c:v>0.99999999999999989</c:v>
                </c:pt>
                <c:pt idx="239">
                  <c:v>0.99999999999999989</c:v>
                </c:pt>
                <c:pt idx="240">
                  <c:v>0.99999999999999989</c:v>
                </c:pt>
                <c:pt idx="241">
                  <c:v>0.99999999999999989</c:v>
                </c:pt>
                <c:pt idx="242">
                  <c:v>0.99999999999999989</c:v>
                </c:pt>
                <c:pt idx="243">
                  <c:v>0.99999999999999989</c:v>
                </c:pt>
                <c:pt idx="244">
                  <c:v>0.99999999999999989</c:v>
                </c:pt>
                <c:pt idx="245">
                  <c:v>0.99999999999999989</c:v>
                </c:pt>
                <c:pt idx="246">
                  <c:v>0.99999999999999989</c:v>
                </c:pt>
                <c:pt idx="247">
                  <c:v>0.99999999999999989</c:v>
                </c:pt>
                <c:pt idx="248">
                  <c:v>0.99999999999999989</c:v>
                </c:pt>
                <c:pt idx="249">
                  <c:v>0.99999999999999989</c:v>
                </c:pt>
                <c:pt idx="250">
                  <c:v>0.99999999999999989</c:v>
                </c:pt>
                <c:pt idx="251">
                  <c:v>0.99999999999999989</c:v>
                </c:pt>
                <c:pt idx="252">
                  <c:v>0.99999999999999989</c:v>
                </c:pt>
                <c:pt idx="253">
                  <c:v>0.99999999999999989</c:v>
                </c:pt>
                <c:pt idx="254">
                  <c:v>0.99999999999999989</c:v>
                </c:pt>
                <c:pt idx="255">
                  <c:v>0.99999999999999989</c:v>
                </c:pt>
                <c:pt idx="256">
                  <c:v>0.99999999999999989</c:v>
                </c:pt>
                <c:pt idx="257">
                  <c:v>0.99999999999999989</c:v>
                </c:pt>
                <c:pt idx="258">
                  <c:v>0.99999999999999989</c:v>
                </c:pt>
                <c:pt idx="259">
                  <c:v>0.99999999999999989</c:v>
                </c:pt>
                <c:pt idx="260">
                  <c:v>0.99999999999999989</c:v>
                </c:pt>
                <c:pt idx="261">
                  <c:v>0.99999999999999989</c:v>
                </c:pt>
                <c:pt idx="262">
                  <c:v>0.99999999999999989</c:v>
                </c:pt>
                <c:pt idx="263">
                  <c:v>0.99999999999999989</c:v>
                </c:pt>
                <c:pt idx="264">
                  <c:v>0.99999999999999989</c:v>
                </c:pt>
                <c:pt idx="265">
                  <c:v>0.99999999999999989</c:v>
                </c:pt>
                <c:pt idx="266">
                  <c:v>0.99999999999999989</c:v>
                </c:pt>
                <c:pt idx="267">
                  <c:v>0.99999999999999989</c:v>
                </c:pt>
                <c:pt idx="268">
                  <c:v>0.99999999999999989</c:v>
                </c:pt>
                <c:pt idx="269">
                  <c:v>0.99999999999999989</c:v>
                </c:pt>
                <c:pt idx="270">
                  <c:v>0.99999999999999989</c:v>
                </c:pt>
                <c:pt idx="271">
                  <c:v>0.99999999999999989</c:v>
                </c:pt>
                <c:pt idx="272">
                  <c:v>0.99999999999999989</c:v>
                </c:pt>
                <c:pt idx="273">
                  <c:v>0.99999999999999989</c:v>
                </c:pt>
                <c:pt idx="274">
                  <c:v>0.99999999999999989</c:v>
                </c:pt>
                <c:pt idx="275">
                  <c:v>0.99999999999999989</c:v>
                </c:pt>
                <c:pt idx="276">
                  <c:v>0.99999999999999989</c:v>
                </c:pt>
                <c:pt idx="277">
                  <c:v>0.99999999999999989</c:v>
                </c:pt>
                <c:pt idx="278">
                  <c:v>0.99999999999999989</c:v>
                </c:pt>
                <c:pt idx="279">
                  <c:v>0.99999999999999989</c:v>
                </c:pt>
                <c:pt idx="280">
                  <c:v>0.99999999999999989</c:v>
                </c:pt>
                <c:pt idx="281">
                  <c:v>0.99999999999999989</c:v>
                </c:pt>
                <c:pt idx="282">
                  <c:v>0.99999999999999989</c:v>
                </c:pt>
                <c:pt idx="283">
                  <c:v>0.99999999999999989</c:v>
                </c:pt>
                <c:pt idx="284">
                  <c:v>0.99999999999999989</c:v>
                </c:pt>
                <c:pt idx="285">
                  <c:v>0.99999999999999989</c:v>
                </c:pt>
                <c:pt idx="286">
                  <c:v>0.99999999999999989</c:v>
                </c:pt>
                <c:pt idx="287">
                  <c:v>0.99999999999999989</c:v>
                </c:pt>
                <c:pt idx="288">
                  <c:v>0.99999999999999989</c:v>
                </c:pt>
                <c:pt idx="289">
                  <c:v>0.99999999999999989</c:v>
                </c:pt>
                <c:pt idx="290">
                  <c:v>0.99999999999999989</c:v>
                </c:pt>
                <c:pt idx="291">
                  <c:v>0.99999999999999989</c:v>
                </c:pt>
                <c:pt idx="292">
                  <c:v>0.99999999999999989</c:v>
                </c:pt>
                <c:pt idx="293">
                  <c:v>0.99999999999999989</c:v>
                </c:pt>
                <c:pt idx="294">
                  <c:v>0.99999999999999989</c:v>
                </c:pt>
                <c:pt idx="295">
                  <c:v>0.99999999999999989</c:v>
                </c:pt>
                <c:pt idx="296">
                  <c:v>0.99999999999999989</c:v>
                </c:pt>
                <c:pt idx="297">
                  <c:v>0.99999999999999989</c:v>
                </c:pt>
                <c:pt idx="298">
                  <c:v>0.99999999999999989</c:v>
                </c:pt>
                <c:pt idx="299">
                  <c:v>0.99999999999999989</c:v>
                </c:pt>
                <c:pt idx="300">
                  <c:v>0.99999999999999989</c:v>
                </c:pt>
                <c:pt idx="301">
                  <c:v>0.99999999999999989</c:v>
                </c:pt>
                <c:pt idx="302">
                  <c:v>0.99999999999999989</c:v>
                </c:pt>
                <c:pt idx="303">
                  <c:v>0.99999999999999989</c:v>
                </c:pt>
                <c:pt idx="304">
                  <c:v>0.99999999999999989</c:v>
                </c:pt>
                <c:pt idx="305">
                  <c:v>0.99999999999999989</c:v>
                </c:pt>
                <c:pt idx="306">
                  <c:v>0.99999999999999989</c:v>
                </c:pt>
                <c:pt idx="307">
                  <c:v>0.99999999999999989</c:v>
                </c:pt>
                <c:pt idx="308">
                  <c:v>0.99999999999999989</c:v>
                </c:pt>
                <c:pt idx="309">
                  <c:v>0.99999999999999989</c:v>
                </c:pt>
                <c:pt idx="310">
                  <c:v>0.99999999999999989</c:v>
                </c:pt>
                <c:pt idx="311">
                  <c:v>0.99999999999999989</c:v>
                </c:pt>
                <c:pt idx="312">
                  <c:v>0.99999999999999989</c:v>
                </c:pt>
                <c:pt idx="313">
                  <c:v>0.99999999999999989</c:v>
                </c:pt>
                <c:pt idx="314">
                  <c:v>0.99999999999999989</c:v>
                </c:pt>
                <c:pt idx="315">
                  <c:v>0.99999999999999989</c:v>
                </c:pt>
                <c:pt idx="316">
                  <c:v>0.99999999999999989</c:v>
                </c:pt>
                <c:pt idx="317">
                  <c:v>0.99999999999999989</c:v>
                </c:pt>
                <c:pt idx="318">
                  <c:v>0.99999999999999989</c:v>
                </c:pt>
                <c:pt idx="319">
                  <c:v>0.99999999999999989</c:v>
                </c:pt>
                <c:pt idx="320">
                  <c:v>0.99999999999999989</c:v>
                </c:pt>
                <c:pt idx="321">
                  <c:v>0.99999999999999989</c:v>
                </c:pt>
                <c:pt idx="322">
                  <c:v>0.99999999999999989</c:v>
                </c:pt>
                <c:pt idx="323">
                  <c:v>0.99999999999999989</c:v>
                </c:pt>
                <c:pt idx="324">
                  <c:v>0.99999999999999989</c:v>
                </c:pt>
                <c:pt idx="325">
                  <c:v>0.99999999999999989</c:v>
                </c:pt>
                <c:pt idx="326">
                  <c:v>0.99999999999999989</c:v>
                </c:pt>
                <c:pt idx="327">
                  <c:v>0.99999999999999989</c:v>
                </c:pt>
                <c:pt idx="328">
                  <c:v>0.99999999999999989</c:v>
                </c:pt>
                <c:pt idx="329">
                  <c:v>0.99999999999999989</c:v>
                </c:pt>
                <c:pt idx="330">
                  <c:v>0.99999999999999989</c:v>
                </c:pt>
                <c:pt idx="331">
                  <c:v>0.99999999999999989</c:v>
                </c:pt>
                <c:pt idx="332">
                  <c:v>0.99999999999999989</c:v>
                </c:pt>
                <c:pt idx="333">
                  <c:v>0.99999999999999989</c:v>
                </c:pt>
                <c:pt idx="334">
                  <c:v>0.99999999999999989</c:v>
                </c:pt>
                <c:pt idx="335">
                  <c:v>0.99999999999999989</c:v>
                </c:pt>
                <c:pt idx="336">
                  <c:v>0.99999999999999989</c:v>
                </c:pt>
                <c:pt idx="337">
                  <c:v>0.99999999999999989</c:v>
                </c:pt>
                <c:pt idx="338">
                  <c:v>0.99999999999999989</c:v>
                </c:pt>
                <c:pt idx="339">
                  <c:v>0.99999999999999989</c:v>
                </c:pt>
                <c:pt idx="340">
                  <c:v>0.99999999999999989</c:v>
                </c:pt>
                <c:pt idx="341">
                  <c:v>0.99999999999999989</c:v>
                </c:pt>
                <c:pt idx="342">
                  <c:v>0.99999999999999989</c:v>
                </c:pt>
                <c:pt idx="343">
                  <c:v>0.99999999999999989</c:v>
                </c:pt>
                <c:pt idx="344">
                  <c:v>0.99999999999999989</c:v>
                </c:pt>
                <c:pt idx="345">
                  <c:v>0.99999999999999989</c:v>
                </c:pt>
                <c:pt idx="346">
                  <c:v>0.99999999999999989</c:v>
                </c:pt>
                <c:pt idx="347">
                  <c:v>0.99999999999999989</c:v>
                </c:pt>
                <c:pt idx="348">
                  <c:v>0.99999999999999989</c:v>
                </c:pt>
                <c:pt idx="349">
                  <c:v>0.99999999999999989</c:v>
                </c:pt>
                <c:pt idx="350">
                  <c:v>0.99999999999999989</c:v>
                </c:pt>
                <c:pt idx="351">
                  <c:v>0.99999999999999989</c:v>
                </c:pt>
                <c:pt idx="352">
                  <c:v>0.99999999999999989</c:v>
                </c:pt>
                <c:pt idx="353">
                  <c:v>0.99999999999999989</c:v>
                </c:pt>
                <c:pt idx="354">
                  <c:v>0.99999999999999989</c:v>
                </c:pt>
                <c:pt idx="355">
                  <c:v>0.99999999999999989</c:v>
                </c:pt>
                <c:pt idx="356">
                  <c:v>0.99999999999999989</c:v>
                </c:pt>
                <c:pt idx="357">
                  <c:v>0.99999999999999989</c:v>
                </c:pt>
                <c:pt idx="358">
                  <c:v>0.99999999999999989</c:v>
                </c:pt>
                <c:pt idx="359">
                  <c:v>0.99999999999999989</c:v>
                </c:pt>
                <c:pt idx="360">
                  <c:v>0.99999999999999989</c:v>
                </c:pt>
                <c:pt idx="361">
                  <c:v>0.99999999999999989</c:v>
                </c:pt>
                <c:pt idx="362">
                  <c:v>0.99999999999999989</c:v>
                </c:pt>
                <c:pt idx="363">
                  <c:v>0.99999999999999989</c:v>
                </c:pt>
                <c:pt idx="364">
                  <c:v>0.99999999999999989</c:v>
                </c:pt>
                <c:pt idx="365">
                  <c:v>0.99999999999999989</c:v>
                </c:pt>
                <c:pt idx="366">
                  <c:v>0.99999999999999989</c:v>
                </c:pt>
                <c:pt idx="367">
                  <c:v>0.99999999999999989</c:v>
                </c:pt>
                <c:pt idx="368">
                  <c:v>0.99999999999999989</c:v>
                </c:pt>
                <c:pt idx="369">
                  <c:v>0.99999999999999989</c:v>
                </c:pt>
                <c:pt idx="370">
                  <c:v>0.99999999999999989</c:v>
                </c:pt>
                <c:pt idx="371">
                  <c:v>0.99999999999999989</c:v>
                </c:pt>
                <c:pt idx="372">
                  <c:v>0.99999999999999989</c:v>
                </c:pt>
                <c:pt idx="373">
                  <c:v>0.99999999999999989</c:v>
                </c:pt>
                <c:pt idx="374">
                  <c:v>0.99999999999999989</c:v>
                </c:pt>
                <c:pt idx="375">
                  <c:v>0.99999999999999989</c:v>
                </c:pt>
                <c:pt idx="376">
                  <c:v>0.99999999999999989</c:v>
                </c:pt>
                <c:pt idx="377">
                  <c:v>0.99999999999999989</c:v>
                </c:pt>
                <c:pt idx="378">
                  <c:v>0.99999999999999989</c:v>
                </c:pt>
                <c:pt idx="379">
                  <c:v>0.99999999999999989</c:v>
                </c:pt>
                <c:pt idx="380">
                  <c:v>0.99999999999999989</c:v>
                </c:pt>
                <c:pt idx="381">
                  <c:v>0.99999999999999989</c:v>
                </c:pt>
                <c:pt idx="382">
                  <c:v>0.99999999999999989</c:v>
                </c:pt>
                <c:pt idx="383">
                  <c:v>0.99999999999999989</c:v>
                </c:pt>
                <c:pt idx="384">
                  <c:v>0.99999999999999989</c:v>
                </c:pt>
                <c:pt idx="385">
                  <c:v>0.99999999999999989</c:v>
                </c:pt>
                <c:pt idx="386">
                  <c:v>0.99999999999999989</c:v>
                </c:pt>
                <c:pt idx="387">
                  <c:v>0.99999999999999989</c:v>
                </c:pt>
                <c:pt idx="388">
                  <c:v>0.99999999999999989</c:v>
                </c:pt>
                <c:pt idx="389">
                  <c:v>0.99999999999999989</c:v>
                </c:pt>
                <c:pt idx="390">
                  <c:v>0.99999999999999989</c:v>
                </c:pt>
                <c:pt idx="391">
                  <c:v>0.99999999999999989</c:v>
                </c:pt>
                <c:pt idx="392">
                  <c:v>0.99999999999999989</c:v>
                </c:pt>
                <c:pt idx="393">
                  <c:v>0.99999999999999989</c:v>
                </c:pt>
                <c:pt idx="394">
                  <c:v>0.99999999999999989</c:v>
                </c:pt>
                <c:pt idx="395">
                  <c:v>0.99999999999999989</c:v>
                </c:pt>
                <c:pt idx="396">
                  <c:v>0.99999999999999989</c:v>
                </c:pt>
                <c:pt idx="397">
                  <c:v>0.99999999999999989</c:v>
                </c:pt>
                <c:pt idx="398">
                  <c:v>0.99999999999999989</c:v>
                </c:pt>
                <c:pt idx="399">
                  <c:v>0.99999999999999989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figure!$M$3</c:f>
              <c:strCache>
                <c:ptCount val="1"/>
                <c:pt idx="0">
                  <c:v>Zone 2</c:v>
                </c:pt>
              </c:strCache>
            </c:strRef>
          </c:tx>
          <c:spPr>
            <a:ln w="50800">
              <a:solidFill>
                <a:srgbClr val="CD451B"/>
              </a:solidFill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figure!$M$4:$M$409</c:f>
              <c:numCache>
                <c:formatCode>General</c:formatCode>
                <c:ptCount val="406"/>
                <c:pt idx="0">
                  <c:v>0</c:v>
                </c:pt>
                <c:pt idx="1">
                  <c:v>4.0479176853906534E-4</c:v>
                </c:pt>
                <c:pt idx="2">
                  <c:v>6.3873501129147831E-2</c:v>
                </c:pt>
                <c:pt idx="3">
                  <c:v>0.17387126431911087</c:v>
                </c:pt>
                <c:pt idx="4">
                  <c:v>0.27094394962548735</c:v>
                </c:pt>
                <c:pt idx="5">
                  <c:v>0.35661029373393388</c:v>
                </c:pt>
                <c:pt idx="6">
                  <c:v>0.43221057706538463</c:v>
                </c:pt>
                <c:pt idx="7">
                  <c:v>0.49892759293990779</c:v>
                </c:pt>
                <c:pt idx="8">
                  <c:v>0.55780515279886123</c:v>
                </c:pt>
                <c:pt idx="9">
                  <c:v>0.60976441700612694</c:v>
                </c:pt>
                <c:pt idx="10">
                  <c:v>0.65561830672961163</c:v>
                </c:pt>
                <c:pt idx="11">
                  <c:v>0.6960842223820437</c:v>
                </c:pt>
                <c:pt idx="12">
                  <c:v>0.7317952676055679</c:v>
                </c:pt>
                <c:pt idx="13">
                  <c:v>0.76331015440338201</c:v>
                </c:pt>
                <c:pt idx="14">
                  <c:v>0.79112194438775696</c:v>
                </c:pt>
                <c:pt idx="15">
                  <c:v>0.8156657629043027</c:v>
                </c:pt>
                <c:pt idx="16">
                  <c:v>0.83732560672275269</c:v>
                </c:pt>
                <c:pt idx="17">
                  <c:v>0.8564403518030006</c:v>
                </c:pt>
                <c:pt idx="18">
                  <c:v>0.87330905513001522</c:v>
                </c:pt>
                <c:pt idx="19">
                  <c:v>0.88819563356672304</c:v>
                </c:pt>
                <c:pt idx="20">
                  <c:v>0.90133299292719748</c:v>
                </c:pt>
                <c:pt idx="21">
                  <c:v>0.91292667187095844</c:v>
                </c:pt>
                <c:pt idx="22">
                  <c:v>0.92315805762839265</c:v>
                </c:pt>
                <c:pt idx="23">
                  <c:v>0.93218722386846997</c:v>
                </c:pt>
                <c:pt idx="24">
                  <c:v>0.94015543510826205</c:v>
                </c:pt>
                <c:pt idx="25">
                  <c:v>0.94718735684651834</c:v>
                </c:pt>
                <c:pt idx="26">
                  <c:v>0.95339300599974652</c:v>
                </c:pt>
                <c:pt idx="27">
                  <c:v>0.95886947215599938</c:v>
                </c:pt>
                <c:pt idx="28">
                  <c:v>0.96370243657600074</c:v>
                </c:pt>
                <c:pt idx="29">
                  <c:v>0.96796751270695047</c:v>
                </c:pt>
                <c:pt idx="30">
                  <c:v>0.97173142918180466</c:v>
                </c:pt>
                <c:pt idx="31">
                  <c:v>0.97505307381244799</c:v>
                </c:pt>
                <c:pt idx="32">
                  <c:v>0.9779844149104806</c:v>
                </c:pt>
                <c:pt idx="33">
                  <c:v>0.98057131434990952</c:v>
                </c:pt>
                <c:pt idx="34">
                  <c:v>0.98285424509250541</c:v>
                </c:pt>
                <c:pt idx="35">
                  <c:v>0.98486892440165941</c:v>
                </c:pt>
                <c:pt idx="36">
                  <c:v>0.98664687265169426</c:v>
                </c:pt>
                <c:pt idx="37">
                  <c:v>0.98821590647530089</c:v>
                </c:pt>
                <c:pt idx="38">
                  <c:v>0.9896005739646857</c:v>
                </c:pt>
                <c:pt idx="39">
                  <c:v>0.99082253873517745</c:v>
                </c:pt>
                <c:pt idx="40">
                  <c:v>0.99190091886020348</c:v>
                </c:pt>
                <c:pt idx="41">
                  <c:v>0.99285258598034531</c:v>
                </c:pt>
                <c:pt idx="42">
                  <c:v>0.99369242926616752</c:v>
                </c:pt>
                <c:pt idx="43">
                  <c:v>0.99443358836455797</c:v>
                </c:pt>
                <c:pt idx="44">
                  <c:v>0.9950876589732125</c:v>
                </c:pt>
                <c:pt idx="45">
                  <c:v>0.99566487425942163</c:v>
                </c:pt>
                <c:pt idx="46">
                  <c:v>0.99617426496162242</c:v>
                </c:pt>
                <c:pt idx="47">
                  <c:v>0.99662380067852585</c:v>
                </c:pt>
                <c:pt idx="48">
                  <c:v>0.99702051455628882</c:v>
                </c:pt>
                <c:pt idx="49">
                  <c:v>0.99737061332462884</c:v>
                </c:pt>
                <c:pt idx="50">
                  <c:v>0.99767957440328936</c:v>
                </c:pt>
                <c:pt idx="51">
                  <c:v>0.99795223159822311</c:v>
                </c:pt>
                <c:pt idx="52">
                  <c:v>0.99819285072822117</c:v>
                </c:pt>
                <c:pt idx="53">
                  <c:v>0.99840519636514702</c:v>
                </c:pt>
                <c:pt idx="54">
                  <c:v>0.9985925907320089</c:v>
                </c:pt>
                <c:pt idx="55">
                  <c:v>0.99875796568033059</c:v>
                </c:pt>
                <c:pt idx="56">
                  <c:v>0.99890390855998834</c:v>
                </c:pt>
                <c:pt idx="57">
                  <c:v>0.99903270269923949</c:v>
                </c:pt>
                <c:pt idx="58">
                  <c:v>0.99914636312820049</c:v>
                </c:pt>
                <c:pt idx="59">
                  <c:v>0.99924666810470497</c:v>
                </c:pt>
                <c:pt idx="60">
                  <c:v>0.99933518693578349</c:v>
                </c:pt>
                <c:pt idx="61">
                  <c:v>0.99941330453002952</c:v>
                </c:pt>
                <c:pt idx="62">
                  <c:v>0.99948224306499156</c:v>
                </c:pt>
                <c:pt idx="63">
                  <c:v>0.99954308110856349</c:v>
                </c:pt>
                <c:pt idx="64">
                  <c:v>0.99959677049357565</c:v>
                </c:pt>
                <c:pt idx="65">
                  <c:v>0.99964415120954964</c:v>
                </c:pt>
                <c:pt idx="66">
                  <c:v>0.99968596454463843</c:v>
                </c:pt>
                <c:pt idx="67">
                  <c:v>0.99972286468334171</c:v>
                </c:pt>
                <c:pt idx="68">
                  <c:v>0.99975542894145186</c:v>
                </c:pt>
                <c:pt idx="69">
                  <c:v>0.99978416679836857</c:v>
                </c:pt>
                <c:pt idx="70">
                  <c:v>0.99980952786808575</c:v>
                </c:pt>
                <c:pt idx="71">
                  <c:v>0.99983190893355678</c:v>
                </c:pt>
                <c:pt idx="72">
                  <c:v>0.99985166015451299</c:v>
                </c:pt>
                <c:pt idx="73">
                  <c:v>0.99986909054582662</c:v>
                </c:pt>
                <c:pt idx="74">
                  <c:v>0.99988447281217263</c:v>
                </c:pt>
                <c:pt idx="75">
                  <c:v>0.99989804761458112</c:v>
                </c:pt>
                <c:pt idx="76">
                  <c:v>0.99991002733565348</c:v>
                </c:pt>
                <c:pt idx="77">
                  <c:v>0.99992059940239697</c:v>
                </c:pt>
                <c:pt idx="78">
                  <c:v>0.99992992921855184</c:v>
                </c:pt>
                <c:pt idx="79">
                  <c:v>0.99993816275240865</c:v>
                </c:pt>
                <c:pt idx="80">
                  <c:v>0.99994542882053761</c:v>
                </c:pt>
                <c:pt idx="81">
                  <c:v>0.99995184110315383</c:v>
                </c:pt>
                <c:pt idx="82">
                  <c:v>0.99995749992269978</c:v>
                </c:pt>
                <c:pt idx="83">
                  <c:v>0.99996249381342406</c:v>
                </c:pt>
                <c:pt idx="84">
                  <c:v>0.99996690090651696</c:v>
                </c:pt>
                <c:pt idx="85">
                  <c:v>0.99997079015252444</c:v>
                </c:pt>
                <c:pt idx="86">
                  <c:v>0.9999742224000796</c:v>
                </c:pt>
                <c:pt idx="87">
                  <c:v>0.99997725134791238</c:v>
                </c:pt>
                <c:pt idx="88">
                  <c:v>0.99997992438499461</c:v>
                </c:pt>
                <c:pt idx="89">
                  <c:v>0.99998228333193828</c:v>
                </c:pt>
                <c:pt idx="90">
                  <c:v>0.99998436509531119</c:v>
                </c:pt>
                <c:pt idx="91">
                  <c:v>0.99998620224504131</c:v>
                </c:pt>
                <c:pt idx="92">
                  <c:v>0.99998782352398663</c:v>
                </c:pt>
                <c:pt idx="93">
                  <c:v>0.9999892542976333</c:v>
                </c:pt>
                <c:pt idx="94">
                  <c:v>0.99999051695094521</c:v>
                </c:pt>
                <c:pt idx="95">
                  <c:v>0.99999163123858514</c:v>
                </c:pt>
                <c:pt idx="96">
                  <c:v>0.99999261459396993</c:v>
                </c:pt>
                <c:pt idx="97">
                  <c:v>0.99999348240205399</c:v>
                </c:pt>
                <c:pt idx="98">
                  <c:v>0.9999942482400006</c:v>
                </c:pt>
                <c:pt idx="99">
                  <c:v>0.99999492408961566</c:v>
                </c:pt>
                <c:pt idx="100">
                  <c:v>0.99999552052480944</c:v>
                </c:pt>
                <c:pt idx="101">
                  <c:v>0.99999604687701749</c:v>
                </c:pt>
                <c:pt idx="102">
                  <c:v>0.99999651138121237</c:v>
                </c:pt>
                <c:pt idx="103">
                  <c:v>0.99999692130472551</c:v>
                </c:pt>
                <c:pt idx="104">
                  <c:v>0.99999728306095559</c:v>
                </c:pt>
                <c:pt idx="105">
                  <c:v>0.9999976023097108</c:v>
                </c:pt>
                <c:pt idx="106">
                  <c:v>0.99999788404574486</c:v>
                </c:pt>
                <c:pt idx="107">
                  <c:v>0.99999813267692372</c:v>
                </c:pt>
                <c:pt idx="108">
                  <c:v>0.99999835209317089</c:v>
                </c:pt>
                <c:pt idx="109">
                  <c:v>0.99999854572732361</c:v>
                </c:pt>
                <c:pt idx="110">
                  <c:v>0.99999871660887263</c:v>
                </c:pt>
                <c:pt idx="111">
                  <c:v>0.99999886741130262</c:v>
                </c:pt>
                <c:pt idx="112">
                  <c:v>0.99999900049398405</c:v>
                </c:pt>
                <c:pt idx="113">
                  <c:v>0.99999911793903562</c:v>
                </c:pt>
                <c:pt idx="114">
                  <c:v>0.99999922158393062</c:v>
                </c:pt>
                <c:pt idx="115">
                  <c:v>0.9999993130502296</c:v>
                </c:pt>
                <c:pt idx="116">
                  <c:v>0.99999939376895519</c:v>
                </c:pt>
                <c:pt idx="117">
                  <c:v>0.99999946500298054</c:v>
                </c:pt>
                <c:pt idx="118">
                  <c:v>0.99999952786678725</c:v>
                </c:pt>
                <c:pt idx="119">
                  <c:v>0.99999958334390204</c:v>
                </c:pt>
                <c:pt idx="120">
                  <c:v>0.99999963230228606</c:v>
                </c:pt>
                <c:pt idx="121">
                  <c:v>0.9999996755079047</c:v>
                </c:pt>
                <c:pt idx="122">
                  <c:v>0.99999971363673223</c:v>
                </c:pt>
                <c:pt idx="123">
                  <c:v>0.99999974728530161</c:v>
                </c:pt>
                <c:pt idx="124">
                  <c:v>0.99999977698006171</c:v>
                </c:pt>
                <c:pt idx="125">
                  <c:v>0.99999980318559789</c:v>
                </c:pt>
                <c:pt idx="126">
                  <c:v>0.99999982631189943</c:v>
                </c:pt>
                <c:pt idx="127">
                  <c:v>0.99999984672078834</c:v>
                </c:pt>
                <c:pt idx="128">
                  <c:v>0.99999986473156899</c:v>
                </c:pt>
                <c:pt idx="129">
                  <c:v>0.99999988062602863</c:v>
                </c:pt>
                <c:pt idx="130">
                  <c:v>0.99999989465284134</c:v>
                </c:pt>
                <c:pt idx="131">
                  <c:v>0.99999990703145725</c:v>
                </c:pt>
                <c:pt idx="132">
                  <c:v>0.99999991795555032</c:v>
                </c:pt>
                <c:pt idx="133">
                  <c:v>0.99999992759602585</c:v>
                </c:pt>
                <c:pt idx="134">
                  <c:v>0.99999993610371918</c:v>
                </c:pt>
                <c:pt idx="135">
                  <c:v>0.99999994361172795</c:v>
                </c:pt>
                <c:pt idx="136">
                  <c:v>0.99999995023752464</c:v>
                </c:pt>
                <c:pt idx="137">
                  <c:v>0.99999995608477144</c:v>
                </c:pt>
                <c:pt idx="138">
                  <c:v>0.9999999612449445</c:v>
                </c:pt>
                <c:pt idx="139">
                  <c:v>0.9999999657987837</c:v>
                </c:pt>
                <c:pt idx="140">
                  <c:v>0.99999996981753236</c:v>
                </c:pt>
                <c:pt idx="141">
                  <c:v>0.99999997336406565</c:v>
                </c:pt>
                <c:pt idx="142">
                  <c:v>0.99999997649387395</c:v>
                </c:pt>
                <c:pt idx="143">
                  <c:v>0.99999997925591322</c:v>
                </c:pt>
                <c:pt idx="144">
                  <c:v>0.99999998169340765</c:v>
                </c:pt>
                <c:pt idx="145">
                  <c:v>0.99999998384448874</c:v>
                </c:pt>
                <c:pt idx="146">
                  <c:v>0.99999998574281057</c:v>
                </c:pt>
                <c:pt idx="147">
                  <c:v>0.99999998741807683</c:v>
                </c:pt>
                <c:pt idx="148">
                  <c:v>0.99999998889649</c:v>
                </c:pt>
                <c:pt idx="149">
                  <c:v>0.99999999020118824</c:v>
                </c:pt>
                <c:pt idx="150">
                  <c:v>0.999999991352579</c:v>
                </c:pt>
                <c:pt idx="151">
                  <c:v>0.99999999236867876</c:v>
                </c:pt>
                <c:pt idx="152">
                  <c:v>0.99999999326538214</c:v>
                </c:pt>
                <c:pt idx="153">
                  <c:v>0.9999999940567188</c:v>
                </c:pt>
                <c:pt idx="154">
                  <c:v>0.99999999475507262</c:v>
                </c:pt>
                <c:pt idx="155">
                  <c:v>0.99999999537136752</c:v>
                </c:pt>
                <c:pt idx="156">
                  <c:v>0.99999999591524558</c:v>
                </c:pt>
                <c:pt idx="157">
                  <c:v>0.99999999639521764</c:v>
                </c:pt>
                <c:pt idx="158">
                  <c:v>0.99999999681879215</c:v>
                </c:pt>
                <c:pt idx="159">
                  <c:v>0.99999999719259403</c:v>
                </c:pt>
                <c:pt idx="160">
                  <c:v>0.99999999752247304</c:v>
                </c:pt>
                <c:pt idx="161">
                  <c:v>0.9999999978135905</c:v>
                </c:pt>
                <c:pt idx="162">
                  <c:v>0.99999999807049977</c:v>
                </c:pt>
                <c:pt idx="163">
                  <c:v>0.99999999829722053</c:v>
                </c:pt>
                <c:pt idx="164">
                  <c:v>0.9999999984973027</c:v>
                </c:pt>
                <c:pt idx="165">
                  <c:v>0.99999999867387712</c:v>
                </c:pt>
                <c:pt idx="166">
                  <c:v>0.9999999988296977</c:v>
                </c:pt>
                <c:pt idx="167">
                  <c:v>0.99999999896721159</c:v>
                </c:pt>
                <c:pt idx="168">
                  <c:v>0.99999999908856763</c:v>
                </c:pt>
                <c:pt idx="169">
                  <c:v>0.9999999991956634</c:v>
                </c:pt>
                <c:pt idx="170">
                  <c:v>0.99999999929017724</c:v>
                </c:pt>
                <c:pt idx="171">
                  <c:v>0.99999999937358452</c:v>
                </c:pt>
                <c:pt idx="172">
                  <c:v>0.99999999944718865</c:v>
                </c:pt>
                <c:pt idx="173">
                  <c:v>0.9999999995121448</c:v>
                </c:pt>
                <c:pt idx="174">
                  <c:v>0.99999999956946961</c:v>
                </c:pt>
                <c:pt idx="175">
                  <c:v>0.9999999996200577</c:v>
                </c:pt>
                <c:pt idx="176">
                  <c:v>0.99999999966470265</c:v>
                </c:pt>
                <c:pt idx="177">
                  <c:v>0.99999999970410069</c:v>
                </c:pt>
                <c:pt idx="178">
                  <c:v>0.99999999973886933</c:v>
                </c:pt>
                <c:pt idx="179">
                  <c:v>0.99999999976955289</c:v>
                </c:pt>
                <c:pt idx="180">
                  <c:v>0.99999999979663057</c:v>
                </c:pt>
                <c:pt idx="181">
                  <c:v>0.99999999982052734</c:v>
                </c:pt>
                <c:pt idx="182">
                  <c:v>0.99999999984161558</c:v>
                </c:pt>
                <c:pt idx="183">
                  <c:v>0.99999999986022559</c:v>
                </c:pt>
                <c:pt idx="184">
                  <c:v>0.99999999987664956</c:v>
                </c:pt>
                <c:pt idx="185">
                  <c:v>0.99999999989114352</c:v>
                </c:pt>
                <c:pt idx="186">
                  <c:v>0.99999999990393451</c:v>
                </c:pt>
                <c:pt idx="187">
                  <c:v>0.99999999991522248</c:v>
                </c:pt>
                <c:pt idx="188">
                  <c:v>0.99999999992518462</c:v>
                </c:pt>
                <c:pt idx="189">
                  <c:v>0.99999999993397493</c:v>
                </c:pt>
                <c:pt idx="190">
                  <c:v>0.9999999999417325</c:v>
                </c:pt>
                <c:pt idx="191">
                  <c:v>0.99999999994858102</c:v>
                </c:pt>
                <c:pt idx="192">
                  <c:v>0.9999999999546213</c:v>
                </c:pt>
                <c:pt idx="193">
                  <c:v>0.99999999995995326</c:v>
                </c:pt>
                <c:pt idx="194">
                  <c:v>0.99999999996465849</c:v>
                </c:pt>
                <c:pt idx="195">
                  <c:v>0.99999999996881161</c:v>
                </c:pt>
                <c:pt idx="196">
                  <c:v>0.99999999997247591</c:v>
                </c:pt>
                <c:pt idx="197">
                  <c:v>0.99999999997570987</c:v>
                </c:pt>
                <c:pt idx="198">
                  <c:v>0.99999999997856392</c:v>
                </c:pt>
                <c:pt idx="199">
                  <c:v>0.99999999998108269</c:v>
                </c:pt>
                <c:pt idx="200">
                  <c:v>0.99999999998330524</c:v>
                </c:pt>
                <c:pt idx="201">
                  <c:v>0.99999999998526656</c:v>
                </c:pt>
                <c:pt idx="202">
                  <c:v>0.99999999998699751</c:v>
                </c:pt>
                <c:pt idx="203">
                  <c:v>0.99999999998852562</c:v>
                </c:pt>
                <c:pt idx="204">
                  <c:v>0.99999999998987465</c:v>
                </c:pt>
                <c:pt idx="205">
                  <c:v>0.99999999999106337</c:v>
                </c:pt>
                <c:pt idx="206">
                  <c:v>0.99999999999211331</c:v>
                </c:pt>
                <c:pt idx="207">
                  <c:v>0.9999999999930399</c:v>
                </c:pt>
                <c:pt idx="208">
                  <c:v>0.99999999999385769</c:v>
                </c:pt>
                <c:pt idx="209">
                  <c:v>0.99999999999458089</c:v>
                </c:pt>
                <c:pt idx="210">
                  <c:v>0.99999999999521549</c:v>
                </c:pt>
                <c:pt idx="211">
                  <c:v>0.99999999999577804</c:v>
                </c:pt>
                <c:pt idx="212">
                  <c:v>0.99999999999627398</c:v>
                </c:pt>
                <c:pt idx="213">
                  <c:v>0.99999999999671152</c:v>
                </c:pt>
                <c:pt idx="214">
                  <c:v>0.99999999999709788</c:v>
                </c:pt>
                <c:pt idx="215">
                  <c:v>0.99999999999743849</c:v>
                </c:pt>
                <c:pt idx="216">
                  <c:v>0.99999999999773947</c:v>
                </c:pt>
                <c:pt idx="217">
                  <c:v>0.99999999999800493</c:v>
                </c:pt>
                <c:pt idx="218">
                  <c:v>0.99999999999823919</c:v>
                </c:pt>
                <c:pt idx="219">
                  <c:v>0.99999999999844591</c:v>
                </c:pt>
                <c:pt idx="220">
                  <c:v>0.99999999999862832</c:v>
                </c:pt>
                <c:pt idx="221">
                  <c:v>0.99999999999878963</c:v>
                </c:pt>
                <c:pt idx="222">
                  <c:v>0.99999999999893141</c:v>
                </c:pt>
                <c:pt idx="223">
                  <c:v>0.99999999999905653</c:v>
                </c:pt>
                <c:pt idx="224">
                  <c:v>0.99999999999916744</c:v>
                </c:pt>
                <c:pt idx="225">
                  <c:v>0.99999999999926459</c:v>
                </c:pt>
                <c:pt idx="226">
                  <c:v>0.9999999999993513</c:v>
                </c:pt>
                <c:pt idx="227">
                  <c:v>0.99999999999942735</c:v>
                </c:pt>
                <c:pt idx="228">
                  <c:v>0.99999999999949463</c:v>
                </c:pt>
                <c:pt idx="229">
                  <c:v>0.9999999999995538</c:v>
                </c:pt>
                <c:pt idx="230">
                  <c:v>0.99999999999960609</c:v>
                </c:pt>
                <c:pt idx="231">
                  <c:v>0.99999999999965228</c:v>
                </c:pt>
                <c:pt idx="232">
                  <c:v>0.99999999999969302</c:v>
                </c:pt>
                <c:pt idx="233">
                  <c:v>0.99999999999972899</c:v>
                </c:pt>
                <c:pt idx="234">
                  <c:v>0.99999999999976052</c:v>
                </c:pt>
                <c:pt idx="235">
                  <c:v>0.99999999999978872</c:v>
                </c:pt>
                <c:pt idx="236">
                  <c:v>0.9999999999998137</c:v>
                </c:pt>
                <c:pt idx="237">
                  <c:v>0.99999999999983513</c:v>
                </c:pt>
                <c:pt idx="238">
                  <c:v>0.99999999999985434</c:v>
                </c:pt>
                <c:pt idx="239">
                  <c:v>0.99999999999987277</c:v>
                </c:pt>
                <c:pt idx="240">
                  <c:v>0.99999999999988665</c:v>
                </c:pt>
                <c:pt idx="241">
                  <c:v>0.99999999999989964</c:v>
                </c:pt>
                <c:pt idx="242">
                  <c:v>0.99999999999991118</c:v>
                </c:pt>
                <c:pt idx="243">
                  <c:v>0.99999999999992151</c:v>
                </c:pt>
                <c:pt idx="244">
                  <c:v>0.9999999999999305</c:v>
                </c:pt>
                <c:pt idx="245">
                  <c:v>0.99999999999993849</c:v>
                </c:pt>
                <c:pt idx="246">
                  <c:v>0.99999999999994549</c:v>
                </c:pt>
                <c:pt idx="247">
                  <c:v>0.99999999999995159</c:v>
                </c:pt>
                <c:pt idx="248">
                  <c:v>0.99999999999995748</c:v>
                </c:pt>
                <c:pt idx="249">
                  <c:v>0.99999999999996236</c:v>
                </c:pt>
                <c:pt idx="250">
                  <c:v>0.99999999999996658</c:v>
                </c:pt>
                <c:pt idx="251">
                  <c:v>0.99999999999997069</c:v>
                </c:pt>
                <c:pt idx="252">
                  <c:v>0.9999999999999738</c:v>
                </c:pt>
                <c:pt idx="253">
                  <c:v>0.9999999999999768</c:v>
                </c:pt>
                <c:pt idx="254">
                  <c:v>0.99999999999997935</c:v>
                </c:pt>
                <c:pt idx="255">
                  <c:v>0.99999999999998168</c:v>
                </c:pt>
                <c:pt idx="256">
                  <c:v>0.99999999999998368</c:v>
                </c:pt>
                <c:pt idx="257">
                  <c:v>0.99999999999998568</c:v>
                </c:pt>
                <c:pt idx="258">
                  <c:v>0.99999999999998701</c:v>
                </c:pt>
                <c:pt idx="259">
                  <c:v>0.99999999999998845</c:v>
                </c:pt>
                <c:pt idx="260">
                  <c:v>0.99999999999998967</c:v>
                </c:pt>
                <c:pt idx="261">
                  <c:v>0.99999999999999079</c:v>
                </c:pt>
                <c:pt idx="262">
                  <c:v>0.99999999999999178</c:v>
                </c:pt>
                <c:pt idx="263">
                  <c:v>0.99999999999999267</c:v>
                </c:pt>
                <c:pt idx="264">
                  <c:v>0.99999999999999345</c:v>
                </c:pt>
                <c:pt idx="265">
                  <c:v>0.99999999999999412</c:v>
                </c:pt>
                <c:pt idx="266">
                  <c:v>0.99999999999999467</c:v>
                </c:pt>
                <c:pt idx="267">
                  <c:v>0.99999999999999523</c:v>
                </c:pt>
                <c:pt idx="268">
                  <c:v>0.99999999999999567</c:v>
                </c:pt>
                <c:pt idx="269">
                  <c:v>0.99999999999999611</c:v>
                </c:pt>
                <c:pt idx="270">
                  <c:v>0.99999999999999645</c:v>
                </c:pt>
                <c:pt idx="271">
                  <c:v>0.99999999999999678</c:v>
                </c:pt>
                <c:pt idx="272">
                  <c:v>0.999999999999997</c:v>
                </c:pt>
                <c:pt idx="273">
                  <c:v>0.99999999999999722</c:v>
                </c:pt>
                <c:pt idx="274">
                  <c:v>0.99999999999999745</c:v>
                </c:pt>
                <c:pt idx="275">
                  <c:v>0.99999999999999767</c:v>
                </c:pt>
                <c:pt idx="276">
                  <c:v>0.99999999999999778</c:v>
                </c:pt>
                <c:pt idx="277">
                  <c:v>0.99999999999999789</c:v>
                </c:pt>
                <c:pt idx="278">
                  <c:v>0.999999999999998</c:v>
                </c:pt>
                <c:pt idx="279">
                  <c:v>0.99999999999999811</c:v>
                </c:pt>
                <c:pt idx="280">
                  <c:v>0.99999999999999822</c:v>
                </c:pt>
                <c:pt idx="281">
                  <c:v>0.99999999999999833</c:v>
                </c:pt>
                <c:pt idx="282">
                  <c:v>0.99999999999999845</c:v>
                </c:pt>
                <c:pt idx="283">
                  <c:v>0.99999999999999867</c:v>
                </c:pt>
                <c:pt idx="284">
                  <c:v>0.99999999999999867</c:v>
                </c:pt>
                <c:pt idx="285">
                  <c:v>0.99999999999999867</c:v>
                </c:pt>
                <c:pt idx="286">
                  <c:v>0.99999999999999867</c:v>
                </c:pt>
                <c:pt idx="287">
                  <c:v>0.99999999999999867</c:v>
                </c:pt>
                <c:pt idx="288">
                  <c:v>0.99999999999999867</c:v>
                </c:pt>
                <c:pt idx="289">
                  <c:v>0.99999999999999867</c:v>
                </c:pt>
                <c:pt idx="290">
                  <c:v>0.99999999999999867</c:v>
                </c:pt>
                <c:pt idx="291">
                  <c:v>0.99999999999999867</c:v>
                </c:pt>
                <c:pt idx="292">
                  <c:v>0.99999999999999867</c:v>
                </c:pt>
                <c:pt idx="293">
                  <c:v>0.99999999999999867</c:v>
                </c:pt>
                <c:pt idx="294">
                  <c:v>0.99999999999999867</c:v>
                </c:pt>
                <c:pt idx="295">
                  <c:v>0.99999999999999867</c:v>
                </c:pt>
                <c:pt idx="296">
                  <c:v>0.99999999999999867</c:v>
                </c:pt>
                <c:pt idx="297">
                  <c:v>0.99999999999999867</c:v>
                </c:pt>
                <c:pt idx="298">
                  <c:v>0.99999999999999867</c:v>
                </c:pt>
                <c:pt idx="299">
                  <c:v>0.99999999999999867</c:v>
                </c:pt>
                <c:pt idx="300">
                  <c:v>0.99999999999999867</c:v>
                </c:pt>
                <c:pt idx="301">
                  <c:v>0.99999999999999867</c:v>
                </c:pt>
                <c:pt idx="302">
                  <c:v>0.99999999999999867</c:v>
                </c:pt>
                <c:pt idx="303">
                  <c:v>0.99999999999999867</c:v>
                </c:pt>
                <c:pt idx="304">
                  <c:v>0.99999999999999867</c:v>
                </c:pt>
                <c:pt idx="305">
                  <c:v>0.99999999999999867</c:v>
                </c:pt>
                <c:pt idx="306">
                  <c:v>0.99999999999999867</c:v>
                </c:pt>
                <c:pt idx="307">
                  <c:v>0.99999999999999867</c:v>
                </c:pt>
                <c:pt idx="308">
                  <c:v>0.99999999999999867</c:v>
                </c:pt>
                <c:pt idx="309">
                  <c:v>0.99999999999999867</c:v>
                </c:pt>
                <c:pt idx="310">
                  <c:v>0.99999999999999867</c:v>
                </c:pt>
                <c:pt idx="311">
                  <c:v>0.99999999999999867</c:v>
                </c:pt>
                <c:pt idx="312">
                  <c:v>0.99999999999999867</c:v>
                </c:pt>
                <c:pt idx="313">
                  <c:v>0.99999999999999867</c:v>
                </c:pt>
                <c:pt idx="314">
                  <c:v>0.99999999999999867</c:v>
                </c:pt>
                <c:pt idx="315">
                  <c:v>0.99999999999999867</c:v>
                </c:pt>
                <c:pt idx="316">
                  <c:v>0.99999999999999867</c:v>
                </c:pt>
                <c:pt idx="317">
                  <c:v>0.99999999999999867</c:v>
                </c:pt>
                <c:pt idx="318">
                  <c:v>0.99999999999999867</c:v>
                </c:pt>
                <c:pt idx="319">
                  <c:v>0.99999999999999867</c:v>
                </c:pt>
                <c:pt idx="320">
                  <c:v>0.99999999999999867</c:v>
                </c:pt>
                <c:pt idx="321">
                  <c:v>0.99999999999999867</c:v>
                </c:pt>
                <c:pt idx="322">
                  <c:v>0.99999999999999867</c:v>
                </c:pt>
                <c:pt idx="323">
                  <c:v>0.99999999999999867</c:v>
                </c:pt>
                <c:pt idx="324">
                  <c:v>0.99999999999999867</c:v>
                </c:pt>
                <c:pt idx="325">
                  <c:v>0.99999999999999867</c:v>
                </c:pt>
                <c:pt idx="326">
                  <c:v>0.99999999999999867</c:v>
                </c:pt>
                <c:pt idx="327">
                  <c:v>0.99999999999999867</c:v>
                </c:pt>
                <c:pt idx="328">
                  <c:v>0.99999999999999867</c:v>
                </c:pt>
                <c:pt idx="329">
                  <c:v>0.99999999999999867</c:v>
                </c:pt>
                <c:pt idx="330">
                  <c:v>0.99999999999999867</c:v>
                </c:pt>
                <c:pt idx="331">
                  <c:v>0.99999999999999867</c:v>
                </c:pt>
                <c:pt idx="332">
                  <c:v>0.99999999999999867</c:v>
                </c:pt>
                <c:pt idx="333">
                  <c:v>0.99999999999999867</c:v>
                </c:pt>
                <c:pt idx="334">
                  <c:v>0.99999999999999867</c:v>
                </c:pt>
                <c:pt idx="335">
                  <c:v>0.99999999999999867</c:v>
                </c:pt>
                <c:pt idx="336">
                  <c:v>0.99999999999999867</c:v>
                </c:pt>
                <c:pt idx="337">
                  <c:v>0.99999999999999867</c:v>
                </c:pt>
                <c:pt idx="338">
                  <c:v>0.99999999999999867</c:v>
                </c:pt>
                <c:pt idx="339">
                  <c:v>0.99999999999999867</c:v>
                </c:pt>
                <c:pt idx="340">
                  <c:v>0.99999999999999867</c:v>
                </c:pt>
                <c:pt idx="341">
                  <c:v>0.99999999999999867</c:v>
                </c:pt>
                <c:pt idx="342">
                  <c:v>0.99999999999999867</c:v>
                </c:pt>
                <c:pt idx="343">
                  <c:v>0.99999999999999867</c:v>
                </c:pt>
                <c:pt idx="344">
                  <c:v>0.99999999999999867</c:v>
                </c:pt>
                <c:pt idx="345">
                  <c:v>0.99999999999999867</c:v>
                </c:pt>
                <c:pt idx="346">
                  <c:v>0.99999999999999867</c:v>
                </c:pt>
                <c:pt idx="347">
                  <c:v>0.99999999999999867</c:v>
                </c:pt>
                <c:pt idx="348">
                  <c:v>0.99999999999999867</c:v>
                </c:pt>
                <c:pt idx="349">
                  <c:v>0.99999999999999867</c:v>
                </c:pt>
                <c:pt idx="350">
                  <c:v>0.99999999999999867</c:v>
                </c:pt>
                <c:pt idx="351">
                  <c:v>0.99999999999999867</c:v>
                </c:pt>
                <c:pt idx="352">
                  <c:v>0.99999999999999867</c:v>
                </c:pt>
                <c:pt idx="353">
                  <c:v>0.99999999999999867</c:v>
                </c:pt>
                <c:pt idx="354">
                  <c:v>0.99999999999999867</c:v>
                </c:pt>
                <c:pt idx="355">
                  <c:v>0.99999999999999867</c:v>
                </c:pt>
                <c:pt idx="356">
                  <c:v>0.99999999999999867</c:v>
                </c:pt>
                <c:pt idx="357">
                  <c:v>0.99999999999999867</c:v>
                </c:pt>
                <c:pt idx="358">
                  <c:v>0.99999999999999867</c:v>
                </c:pt>
                <c:pt idx="359">
                  <c:v>0.99999999999999867</c:v>
                </c:pt>
                <c:pt idx="360">
                  <c:v>0.99999999999999867</c:v>
                </c:pt>
                <c:pt idx="361">
                  <c:v>0.99999999999999867</c:v>
                </c:pt>
                <c:pt idx="362">
                  <c:v>0.99999999999999867</c:v>
                </c:pt>
                <c:pt idx="363">
                  <c:v>0.99999999999999867</c:v>
                </c:pt>
                <c:pt idx="364">
                  <c:v>0.99999999999999867</c:v>
                </c:pt>
                <c:pt idx="365">
                  <c:v>0.99999999999999867</c:v>
                </c:pt>
                <c:pt idx="366">
                  <c:v>0.99999999999999867</c:v>
                </c:pt>
                <c:pt idx="367">
                  <c:v>0.99999999999999867</c:v>
                </c:pt>
                <c:pt idx="368">
                  <c:v>0.99999999999999867</c:v>
                </c:pt>
                <c:pt idx="369">
                  <c:v>0.99999999999999867</c:v>
                </c:pt>
                <c:pt idx="370">
                  <c:v>0.99999999999999867</c:v>
                </c:pt>
                <c:pt idx="371">
                  <c:v>0.99999999999999867</c:v>
                </c:pt>
                <c:pt idx="372">
                  <c:v>0.99999999999999867</c:v>
                </c:pt>
                <c:pt idx="373">
                  <c:v>0.99999999999999867</c:v>
                </c:pt>
                <c:pt idx="374">
                  <c:v>0.99999999999999867</c:v>
                </c:pt>
                <c:pt idx="375">
                  <c:v>0.99999999999999867</c:v>
                </c:pt>
                <c:pt idx="376">
                  <c:v>0.99999999999999867</c:v>
                </c:pt>
                <c:pt idx="377">
                  <c:v>0.99999999999999867</c:v>
                </c:pt>
                <c:pt idx="378">
                  <c:v>0.99999999999999867</c:v>
                </c:pt>
                <c:pt idx="379">
                  <c:v>0.99999999999999867</c:v>
                </c:pt>
                <c:pt idx="380">
                  <c:v>0.99999999999999867</c:v>
                </c:pt>
                <c:pt idx="381">
                  <c:v>0.99999999999999867</c:v>
                </c:pt>
                <c:pt idx="382">
                  <c:v>0.99999999999999867</c:v>
                </c:pt>
                <c:pt idx="383">
                  <c:v>0.99999999999999867</c:v>
                </c:pt>
                <c:pt idx="384">
                  <c:v>0.99999999999999867</c:v>
                </c:pt>
                <c:pt idx="385">
                  <c:v>0.99999999999999867</c:v>
                </c:pt>
                <c:pt idx="386">
                  <c:v>0.99999999999999867</c:v>
                </c:pt>
                <c:pt idx="387">
                  <c:v>0.99999999999999867</c:v>
                </c:pt>
                <c:pt idx="388">
                  <c:v>0.99999999999999867</c:v>
                </c:pt>
                <c:pt idx="389">
                  <c:v>0.99999999999999867</c:v>
                </c:pt>
                <c:pt idx="390">
                  <c:v>0.99999999999999867</c:v>
                </c:pt>
                <c:pt idx="391">
                  <c:v>0.99999999999999867</c:v>
                </c:pt>
                <c:pt idx="392">
                  <c:v>0.99999999999999867</c:v>
                </c:pt>
                <c:pt idx="393">
                  <c:v>0.99999999999999867</c:v>
                </c:pt>
                <c:pt idx="394">
                  <c:v>0.99999999999999867</c:v>
                </c:pt>
                <c:pt idx="395">
                  <c:v>0.99999999999999867</c:v>
                </c:pt>
                <c:pt idx="396">
                  <c:v>0.99999999999999867</c:v>
                </c:pt>
                <c:pt idx="397">
                  <c:v>0.99999999999999867</c:v>
                </c:pt>
                <c:pt idx="398">
                  <c:v>0.99999999999999867</c:v>
                </c:pt>
                <c:pt idx="399">
                  <c:v>0.99999999999999867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figure!$N$3</c:f>
              <c:strCache>
                <c:ptCount val="1"/>
                <c:pt idx="0">
                  <c:v>Zone 3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figure!$N$4:$N$409</c:f>
              <c:numCache>
                <c:formatCode>General</c:formatCode>
                <c:ptCount val="406"/>
                <c:pt idx="0">
                  <c:v>0</c:v>
                </c:pt>
                <c:pt idx="1">
                  <c:v>2.2876701521838024E-4</c:v>
                </c:pt>
                <c:pt idx="2">
                  <c:v>3.6097943042665476E-2</c:v>
                </c:pt>
                <c:pt idx="3">
                  <c:v>9.8262892830268567E-2</c:v>
                </c:pt>
                <c:pt idx="4">
                  <c:v>0.15641863758071162</c:v>
                </c:pt>
                <c:pt idx="5">
                  <c:v>0.21082374301446571</c:v>
                </c:pt>
                <c:pt idx="6">
                  <c:v>0.26172009916912481</c:v>
                </c:pt>
                <c:pt idx="7">
                  <c:v>0.30933399586446686</c:v>
                </c:pt>
                <c:pt idx="8">
                  <c:v>0.35387712880753008</c:v>
                </c:pt>
                <c:pt idx="9">
                  <c:v>0.39554754081096</c:v>
                </c:pt>
                <c:pt idx="10">
                  <c:v>0.4345305023093135</c:v>
                </c:pt>
                <c:pt idx="11">
                  <c:v>0.47099933508824132</c:v>
                </c:pt>
                <c:pt idx="12">
                  <c:v>0.5051161828888785</c:v>
                </c:pt>
                <c:pt idx="13">
                  <c:v>0.53703273231363524</c:v>
                </c:pt>
                <c:pt idx="14">
                  <c:v>0.56689088723860415</c:v>
                </c:pt>
                <c:pt idx="15">
                  <c:v>0.59482339973106246</c:v>
                </c:pt>
                <c:pt idx="16">
                  <c:v>0.62095446027724699</c:v>
                </c:pt>
                <c:pt idx="17">
                  <c:v>0.64540024994448464</c:v>
                </c:pt>
                <c:pt idx="18">
                  <c:v>0.66826945693280015</c:v>
                </c:pt>
                <c:pt idx="19">
                  <c:v>0.68966375981250028</c:v>
                </c:pt>
                <c:pt idx="20">
                  <c:v>0.70967827959634477</c:v>
                </c:pt>
                <c:pt idx="21">
                  <c:v>0.72840200265618393</c:v>
                </c:pt>
                <c:pt idx="22">
                  <c:v>0.74591817636446023</c:v>
                </c:pt>
                <c:pt idx="23">
                  <c:v>0.76230467921958189</c:v>
                </c:pt>
                <c:pt idx="24">
                  <c:v>0.77763436710078582</c:v>
                </c:pt>
                <c:pt idx="25">
                  <c:v>0.79197539719200605</c:v>
                </c:pt>
                <c:pt idx="26">
                  <c:v>0.80539153101489491</c:v>
                </c:pt>
                <c:pt idx="27">
                  <c:v>0.81794241791832423</c:v>
                </c:pt>
                <c:pt idx="28">
                  <c:v>0.82968386028482444</c:v>
                </c:pt>
                <c:pt idx="29">
                  <c:v>0.84066806163303065</c:v>
                </c:pt>
                <c:pt idx="30">
                  <c:v>0.85094385871927336</c:v>
                </c:pt>
                <c:pt idx="31">
                  <c:v>0.86055693867021821</c:v>
                </c:pt>
                <c:pt idx="32">
                  <c:v>0.86955004211199605</c:v>
                </c:pt>
                <c:pt idx="33">
                  <c:v>0.87796315319889329</c:v>
                </c:pt>
                <c:pt idx="34">
                  <c:v>0.88583367738652863</c:v>
                </c:pt>
                <c:pt idx="35">
                  <c:v>0.89319660773992327</c:v>
                </c:pt>
                <c:pt idx="36">
                  <c:v>0.90008468051582569</c:v>
                </c:pt>
                <c:pt idx="37">
                  <c:v>0.90652852071108836</c:v>
                </c:pt>
                <c:pt idx="38">
                  <c:v>0.91255677822418413</c:v>
                </c:pt>
                <c:pt idx="39">
                  <c:v>0.9181962552352545</c:v>
                </c:pt>
                <c:pt idx="40">
                  <c:v>0.92347202537103557</c:v>
                </c:pt>
                <c:pt idx="41">
                  <c:v>0.92840754518448121</c:v>
                </c:pt>
                <c:pt idx="42">
                  <c:v>0.93302475844472232</c:v>
                </c:pt>
                <c:pt idx="43">
                  <c:v>0.93734419370105559</c:v>
                </c:pt>
                <c:pt idx="44">
                  <c:v>0.94138505555474872</c:v>
                </c:pt>
                <c:pt idx="45">
                  <c:v>0.94516531004442661</c:v>
                </c:pt>
                <c:pt idx="46">
                  <c:v>0.94870176452471844</c:v>
                </c:pt>
                <c:pt idx="47">
                  <c:v>0.95201014239327564</c:v>
                </c:pt>
                <c:pt idx="48">
                  <c:v>0.95510515299843701</c:v>
                </c:pt>
                <c:pt idx="49">
                  <c:v>0.95800055703831111</c:v>
                </c:pt>
                <c:pt idx="50">
                  <c:v>0.96070922774210232</c:v>
                </c:pt>
                <c:pt idx="51">
                  <c:v>0.96324320810564801</c:v>
                </c:pt>
                <c:pt idx="52">
                  <c:v>0.9656137644356797</c:v>
                </c:pt>
                <c:pt idx="53">
                  <c:v>0.96783143644083791</c:v>
                </c:pt>
                <c:pt idx="54">
                  <c:v>0.96990608409216639</c:v>
                </c:pt>
                <c:pt idx="55">
                  <c:v>0.97184693146146672</c:v>
                </c:pt>
                <c:pt idx="56">
                  <c:v>0.97366260773232738</c:v>
                </c:pt>
                <c:pt idx="57">
                  <c:v>0.97536118556627349</c:v>
                </c:pt>
                <c:pt idx="58">
                  <c:v>0.97695021699455298</c:v>
                </c:pt>
                <c:pt idx="59">
                  <c:v>0.97843676699513749</c:v>
                </c:pt>
                <c:pt idx="60">
                  <c:v>0.97982744490428664</c:v>
                </c:pt>
                <c:pt idx="61">
                  <c:v>0.98112843380222359</c:v>
                </c:pt>
                <c:pt idx="62">
                  <c:v>0.98234551800369363</c:v>
                </c:pt>
                <c:pt idx="63">
                  <c:v>0.98348410877553705</c:v>
                </c:pt>
                <c:pt idx="64">
                  <c:v>0.98454926839569368</c:v>
                </c:pt>
                <c:pt idx="65">
                  <c:v>0.98554573266052359</c:v>
                </c:pt>
                <c:pt idx="66">
                  <c:v>0.98647793194060107</c:v>
                </c:pt>
                <c:pt idx="67">
                  <c:v>0.98735001087856034</c:v>
                </c:pt>
                <c:pt idx="68">
                  <c:v>0.98816584681651842</c:v>
                </c:pt>
                <c:pt idx="69">
                  <c:v>0.98892906703511863</c:v>
                </c:pt>
                <c:pt idx="70">
                  <c:v>0.98964306488073528</c:v>
                </c:pt>
                <c:pt idx="71">
                  <c:v>0.99031101485260609</c:v>
                </c:pt>
                <c:pt idx="72">
                  <c:v>0.99093588671694466</c:v>
                </c:pt>
                <c:pt idx="73">
                  <c:v>0.99152045871078442</c:v>
                </c:pt>
                <c:pt idx="74">
                  <c:v>0.99206732989427171</c:v>
                </c:pt>
                <c:pt idx="75">
                  <c:v>0.99257893170633893</c:v>
                </c:pt>
                <c:pt idx="76">
                  <c:v>0.99305753877508451</c:v>
                </c:pt>
                <c:pt idx="77">
                  <c:v>0.99350527903097952</c:v>
                </c:pt>
                <c:pt idx="78">
                  <c:v>0.99392414316784927</c:v>
                </c:pt>
                <c:pt idx="79">
                  <c:v>0.99431599349367061</c:v>
                </c:pt>
                <c:pt idx="80">
                  <c:v>0.99468257221056233</c:v>
                </c:pt>
                <c:pt idx="81">
                  <c:v>0.99502550916077903</c:v>
                </c:pt>
                <c:pt idx="82">
                  <c:v>0.99534632907313159</c:v>
                </c:pt>
                <c:pt idx="83">
                  <c:v>0.99564645834207721</c:v>
                </c:pt>
                <c:pt idx="84">
                  <c:v>0.99592723136958683</c:v>
                </c:pt>
                <c:pt idx="85">
                  <c:v>0.99618989649803014</c:v>
                </c:pt>
                <c:pt idx="86">
                  <c:v>0.99643562156041121</c:v>
                </c:pt>
                <c:pt idx="87">
                  <c:v>0.99666549907266633</c:v>
                </c:pt>
                <c:pt idx="88">
                  <c:v>0.99688055109108542</c:v>
                </c:pt>
                <c:pt idx="89">
                  <c:v>0.99708173375646036</c:v>
                </c:pt>
                <c:pt idx="90">
                  <c:v>0.99726994154518589</c:v>
                </c:pt>
                <c:pt idx="91">
                  <c:v>0.99744601124617593</c:v>
                </c:pt>
                <c:pt idx="92">
                  <c:v>0.99761072568130449</c:v>
                </c:pt>
                <c:pt idx="93">
                  <c:v>0.99776481718590293</c:v>
                </c:pt>
                <c:pt idx="94">
                  <c:v>0.99790897086478869</c:v>
                </c:pt>
                <c:pt idx="95">
                  <c:v>0.99804382763830601</c:v>
                </c:pt>
                <c:pt idx="96">
                  <c:v>0.99816998709190519</c:v>
                </c:pt>
                <c:pt idx="97">
                  <c:v>0.99828801014198021</c:v>
                </c:pt>
                <c:pt idx="98">
                  <c:v>0.99839842152971869</c:v>
                </c:pt>
                <c:pt idx="99">
                  <c:v>0.99850171215417638</c:v>
                </c:pt>
                <c:pt idx="100">
                  <c:v>0.99859834125484148</c:v>
                </c:pt>
                <c:pt idx="101">
                  <c:v>0.99868873845347483</c:v>
                </c:pt>
                <c:pt idx="102">
                  <c:v>0.99877330566421951</c:v>
                </c:pt>
                <c:pt idx="103">
                  <c:v>0.99885241888057785</c:v>
                </c:pt>
                <c:pt idx="104">
                  <c:v>0.99892642984708857</c:v>
                </c:pt>
                <c:pt idx="105">
                  <c:v>0.99899566762323122</c:v>
                </c:pt>
                <c:pt idx="106">
                  <c:v>0.99906044004643657</c:v>
                </c:pt>
                <c:pt idx="107">
                  <c:v>0.99912103510078565</c:v>
                </c:pt>
                <c:pt idx="108">
                  <c:v>0.9991777221973861</c:v>
                </c:pt>
                <c:pt idx="109">
                  <c:v>0.99923075337221656</c:v>
                </c:pt>
                <c:pt idx="110">
                  <c:v>0.99928036440669499</c:v>
                </c:pt>
                <c:pt idx="111">
                  <c:v>0.99932677587598451</c:v>
                </c:pt>
                <c:pt idx="112">
                  <c:v>0.99937019412969252</c:v>
                </c:pt>
                <c:pt idx="113">
                  <c:v>0.99941081220931272</c:v>
                </c:pt>
                <c:pt idx="114">
                  <c:v>0.99944881070651592</c:v>
                </c:pt>
                <c:pt idx="115">
                  <c:v>0.99948435856607021</c:v>
                </c:pt>
                <c:pt idx="116">
                  <c:v>0.99951761383698556</c:v>
                </c:pt>
                <c:pt idx="117">
                  <c:v>0.99954872437521658</c:v>
                </c:pt>
                <c:pt idx="118">
                  <c:v>0.99957782850104027</c:v>
                </c:pt>
                <c:pt idx="119">
                  <c:v>0.99960505561404278</c:v>
                </c:pt>
                <c:pt idx="120">
                  <c:v>0.99963052676843567</c:v>
                </c:pt>
                <c:pt idx="121">
                  <c:v>0.99965435521128854</c:v>
                </c:pt>
                <c:pt idx="122">
                  <c:v>0.99967664688601987</c:v>
                </c:pt>
                <c:pt idx="123">
                  <c:v>0.99969750090343901</c:v>
                </c:pt>
                <c:pt idx="124">
                  <c:v>0.99971700998239899</c:v>
                </c:pt>
                <c:pt idx="125">
                  <c:v>0.99973526086204056</c:v>
                </c:pt>
                <c:pt idx="126">
                  <c:v>0.99975233468742708</c:v>
                </c:pt>
                <c:pt idx="127">
                  <c:v>0.99976830737033717</c:v>
                </c:pt>
                <c:pt idx="128">
                  <c:v>0.99978324992676715</c:v>
                </c:pt>
                <c:pt idx="129">
                  <c:v>0.99979722879268551</c:v>
                </c:pt>
                <c:pt idx="130">
                  <c:v>0.9998103061193937</c:v>
                </c:pt>
                <c:pt idx="131">
                  <c:v>0.99982254004987392</c:v>
                </c:pt>
                <c:pt idx="132">
                  <c:v>0.9998339849772907</c:v>
                </c:pt>
                <c:pt idx="133">
                  <c:v>0.99984469178683655</c:v>
                </c:pt>
                <c:pt idx="134">
                  <c:v>0.99985470808195032</c:v>
                </c:pt>
                <c:pt idx="135">
                  <c:v>0.99986407839599667</c:v>
                </c:pt>
                <c:pt idx="136">
                  <c:v>0.99987284439023738</c:v>
                </c:pt>
                <c:pt idx="137">
                  <c:v>0.9998810450390806</c:v>
                </c:pt>
                <c:pt idx="138">
                  <c:v>0.99988871680335467</c:v>
                </c:pt>
                <c:pt idx="139">
                  <c:v>0.99989589379242072</c:v>
                </c:pt>
                <c:pt idx="140">
                  <c:v>0.99990260791582353</c:v>
                </c:pt>
                <c:pt idx="141">
                  <c:v>0.99990888902516539</c:v>
                </c:pt>
                <c:pt idx="142">
                  <c:v>0.99991476504682686</c:v>
                </c:pt>
                <c:pt idx="143">
                  <c:v>0.9999202621061386</c:v>
                </c:pt>
                <c:pt idx="144">
                  <c:v>0.99992540464352253</c:v>
                </c:pt>
                <c:pt idx="145">
                  <c:v>0.99993021552316164</c:v>
                </c:pt>
                <c:pt idx="146">
                  <c:v>0.99993471613466955</c:v>
                </c:pt>
                <c:pt idx="147">
                  <c:v>0.99993892648817484</c:v>
                </c:pt>
                <c:pt idx="148">
                  <c:v>0.99994286530328469</c:v>
                </c:pt>
                <c:pt idx="149">
                  <c:v>0.99994655009233357</c:v>
                </c:pt>
                <c:pt idx="150">
                  <c:v>0.99994999723822864</c:v>
                </c:pt>
                <c:pt idx="151">
                  <c:v>0.99995322206729098</c:v>
                </c:pt>
                <c:pt idx="152">
                  <c:v>0.99995623891740459</c:v>
                </c:pt>
                <c:pt idx="153">
                  <c:v>0.99995906120175859</c:v>
                </c:pt>
                <c:pt idx="154">
                  <c:v>0.99996170146848562</c:v>
                </c:pt>
                <c:pt idx="155">
                  <c:v>0.99996417145645056</c:v>
                </c:pt>
                <c:pt idx="156">
                  <c:v>0.99996648214744399</c:v>
                </c:pt>
                <c:pt idx="157">
                  <c:v>0.99996864381501116</c:v>
                </c:pt>
                <c:pt idx="158">
                  <c:v>0.99997066607011864</c:v>
                </c:pt>
                <c:pt idx="159">
                  <c:v>0.99997255790389661</c:v>
                </c:pt>
                <c:pt idx="160">
                  <c:v>0.99997432772760853</c:v>
                </c:pt>
                <c:pt idx="161">
                  <c:v>0.99997598341005689</c:v>
                </c:pt>
                <c:pt idx="162">
                  <c:v>0.99997753231255071</c:v>
                </c:pt>
                <c:pt idx="163">
                  <c:v>0.99997898132165119</c:v>
                </c:pt>
                <c:pt idx="164">
                  <c:v>0.9999803368797896</c:v>
                </c:pt>
                <c:pt idx="165">
                  <c:v>0.99998160501389599</c:v>
                </c:pt>
                <c:pt idx="166">
                  <c:v>0.99998279136220558</c:v>
                </c:pt>
                <c:pt idx="167">
                  <c:v>0.99998390119934033</c:v>
                </c:pt>
                <c:pt idx="168">
                  <c:v>0.99998493945973277</c:v>
                </c:pt>
                <c:pt idx="169">
                  <c:v>0.99998591075958165</c:v>
                </c:pt>
                <c:pt idx="170">
                  <c:v>0.99998681941737333</c:v>
                </c:pt>
                <c:pt idx="171">
                  <c:v>0.99998766947308515</c:v>
                </c:pt>
                <c:pt idx="172">
                  <c:v>0.99998846470614056</c:v>
                </c:pt>
                <c:pt idx="173">
                  <c:v>0.99998920865221952</c:v>
                </c:pt>
                <c:pt idx="174">
                  <c:v>0.99998990461897364</c:v>
                </c:pt>
                <c:pt idx="175">
                  <c:v>0.99999055570073159</c:v>
                </c:pt>
                <c:pt idx="176">
                  <c:v>0.99999116479226247</c:v>
                </c:pt>
                <c:pt idx="177">
                  <c:v>0.99999173460164892</c:v>
                </c:pt>
                <c:pt idx="178">
                  <c:v>0.99999226766230753</c:v>
                </c:pt>
                <c:pt idx="179">
                  <c:v>0.99999276634427769</c:v>
                </c:pt>
                <c:pt idx="180">
                  <c:v>0.99999323286474362</c:v>
                </c:pt>
                <c:pt idx="181">
                  <c:v>0.9999936692978979</c:v>
                </c:pt>
                <c:pt idx="182">
                  <c:v>0.99999407758416425</c:v>
                </c:pt>
                <c:pt idx="183">
                  <c:v>0.99999445953881683</c:v>
                </c:pt>
                <c:pt idx="184">
                  <c:v>0.99999481686006064</c:v>
                </c:pt>
                <c:pt idx="185">
                  <c:v>0.99999515113658255</c:v>
                </c:pt>
                <c:pt idx="186">
                  <c:v>0.9999954638546017</c:v>
                </c:pt>
                <c:pt idx="187">
                  <c:v>0.99999575640449689</c:v>
                </c:pt>
                <c:pt idx="188">
                  <c:v>0.99999603008696136</c:v>
                </c:pt>
                <c:pt idx="189">
                  <c:v>0.99999628611882163</c:v>
                </c:pt>
                <c:pt idx="190">
                  <c:v>0.99999652563841512</c:v>
                </c:pt>
                <c:pt idx="191">
                  <c:v>0.99999674971066499</c:v>
                </c:pt>
                <c:pt idx="192">
                  <c:v>0.99999695933182553</c:v>
                </c:pt>
                <c:pt idx="193">
                  <c:v>0.99999715543388457</c:v>
                </c:pt>
                <c:pt idx="194">
                  <c:v>0.99999733888872733</c:v>
                </c:pt>
                <c:pt idx="195">
                  <c:v>0.99999751051201569</c:v>
                </c:pt>
                <c:pt idx="196">
                  <c:v>0.99999767106680071</c:v>
                </c:pt>
                <c:pt idx="197">
                  <c:v>0.99999782126692349</c:v>
                </c:pt>
                <c:pt idx="198">
                  <c:v>0.99999796178018752</c:v>
                </c:pt>
                <c:pt idx="199">
                  <c:v>0.99999809323132782</c:v>
                </c:pt>
                <c:pt idx="200">
                  <c:v>0.9999982162047909</c:v>
                </c:pt>
                <c:pt idx="201">
                  <c:v>0.99999833124731807</c:v>
                </c:pt>
                <c:pt idx="202">
                  <c:v>0.99999843887040962</c:v>
                </c:pt>
                <c:pt idx="203">
                  <c:v>0.99999853955256224</c:v>
                </c:pt>
                <c:pt idx="204">
                  <c:v>0.99999863374141984</c:v>
                </c:pt>
                <c:pt idx="205">
                  <c:v>0.99999872185575356</c:v>
                </c:pt>
                <c:pt idx="206">
                  <c:v>0.99999880428732923</c:v>
                </c:pt>
                <c:pt idx="207">
                  <c:v>0.99999888140264359</c:v>
                </c:pt>
                <c:pt idx="208">
                  <c:v>0.99999895354456059</c:v>
                </c:pt>
                <c:pt idx="209">
                  <c:v>0.99999902103382465</c:v>
                </c:pt>
                <c:pt idx="210">
                  <c:v>0.99999908417050465</c:v>
                </c:pt>
                <c:pt idx="211">
                  <c:v>0.9999991432353087</c:v>
                </c:pt>
                <c:pt idx="212">
                  <c:v>0.99999919849084573</c:v>
                </c:pt>
                <c:pt idx="213">
                  <c:v>0.99999925018278835</c:v>
                </c:pt>
                <c:pt idx="214">
                  <c:v>0.9999992985409587</c:v>
                </c:pt>
                <c:pt idx="215">
                  <c:v>0.99999934378036637</c:v>
                </c:pt>
                <c:pt idx="216">
                  <c:v>0.99999938610214822</c:v>
                </c:pt>
                <c:pt idx="217">
                  <c:v>0.99999942569447331</c:v>
                </c:pt>
                <c:pt idx="218">
                  <c:v>0.99999946273336504</c:v>
                </c:pt>
                <c:pt idx="219">
                  <c:v>0.99999949738351257</c:v>
                </c:pt>
                <c:pt idx="220">
                  <c:v>0.99999952979896056</c:v>
                </c:pt>
                <c:pt idx="221">
                  <c:v>0.99999956012384361</c:v>
                </c:pt>
                <c:pt idx="222">
                  <c:v>0.99999958849298187</c:v>
                </c:pt>
                <c:pt idx="223">
                  <c:v>0.999999615032511</c:v>
                </c:pt>
                <c:pt idx="224">
                  <c:v>0.99999963986042262</c:v>
                </c:pt>
                <c:pt idx="225">
                  <c:v>0.99999966308710964</c:v>
                </c:pt>
                <c:pt idx="226">
                  <c:v>0.99999968481583623</c:v>
                </c:pt>
                <c:pt idx="227">
                  <c:v>0.99999970514321235</c:v>
                </c:pt>
                <c:pt idx="228">
                  <c:v>0.99999972415961469</c:v>
                </c:pt>
                <c:pt idx="229">
                  <c:v>0.99999974194959262</c:v>
                </c:pt>
                <c:pt idx="230">
                  <c:v>0.99999975859224</c:v>
                </c:pt>
                <c:pt idx="231">
                  <c:v>0.99999977416155361</c:v>
                </c:pt>
                <c:pt idx="232">
                  <c:v>0.99999978872675355</c:v>
                </c:pt>
                <c:pt idx="233">
                  <c:v>0.99999980235260422</c:v>
                </c:pt>
                <c:pt idx="234">
                  <c:v>0.99999981509968072</c:v>
                </c:pt>
                <c:pt idx="235">
                  <c:v>0.99999982702465684</c:v>
                </c:pt>
                <c:pt idx="236">
                  <c:v>0.99999983818055915</c:v>
                </c:pt>
                <c:pt idx="237">
                  <c:v>0.99999984861698177</c:v>
                </c:pt>
                <c:pt idx="238">
                  <c:v>0.99999985838032845</c:v>
                </c:pt>
                <c:pt idx="239">
                  <c:v>0.99999986751400771</c:v>
                </c:pt>
                <c:pt idx="240">
                  <c:v>0.99999987605862828</c:v>
                </c:pt>
                <c:pt idx="241">
                  <c:v>0.99999988405217966</c:v>
                </c:pt>
                <c:pt idx="242">
                  <c:v>0.99999989153020263</c:v>
                </c:pt>
                <c:pt idx="243">
                  <c:v>0.99999989852594562</c:v>
                </c:pt>
                <c:pt idx="244">
                  <c:v>0.99999990507051262</c:v>
                </c:pt>
                <c:pt idx="245">
                  <c:v>0.99999991119300224</c:v>
                </c:pt>
                <c:pt idx="246">
                  <c:v>0.99999991692063084</c:v>
                </c:pt>
                <c:pt idx="247">
                  <c:v>0.99999992227887147</c:v>
                </c:pt>
                <c:pt idx="248">
                  <c:v>0.99999992729153864</c:v>
                </c:pt>
                <c:pt idx="249">
                  <c:v>0.99999993198092541</c:v>
                </c:pt>
                <c:pt idx="250">
                  <c:v>0.99999993636788242</c:v>
                </c:pt>
                <c:pt idx="251">
                  <c:v>0.99999994047190621</c:v>
                </c:pt>
                <c:pt idx="252">
                  <c:v>0.9999999443112515</c:v>
                </c:pt>
                <c:pt idx="253">
                  <c:v>0.99999994790298607</c:v>
                </c:pt>
                <c:pt idx="254">
                  <c:v>0.99999995126308083</c:v>
                </c:pt>
                <c:pt idx="255">
                  <c:v>0.99999995440646894</c:v>
                </c:pt>
                <c:pt idx="256">
                  <c:v>0.99999995734713265</c:v>
                </c:pt>
                <c:pt idx="257">
                  <c:v>0.99999996009814363</c:v>
                </c:pt>
                <c:pt idx="258">
                  <c:v>0.99999996267173463</c:v>
                </c:pt>
                <c:pt idx="259">
                  <c:v>0.99999996507934552</c:v>
                </c:pt>
                <c:pt idx="260">
                  <c:v>0.99999996733168295</c:v>
                </c:pt>
                <c:pt idx="261">
                  <c:v>0.99999996943876035</c:v>
                </c:pt>
                <c:pt idx="262">
                  <c:v>0.99999997140994601</c:v>
                </c:pt>
                <c:pt idx="263">
                  <c:v>0.9999999732540058</c:v>
                </c:pt>
                <c:pt idx="264">
                  <c:v>0.99999997497913362</c:v>
                </c:pt>
                <c:pt idx="265">
                  <c:v>0.99999997659300632</c:v>
                </c:pt>
                <c:pt idx="266">
                  <c:v>0.99999997810279062</c:v>
                </c:pt>
                <c:pt idx="267">
                  <c:v>0.99999997951520669</c:v>
                </c:pt>
                <c:pt idx="268">
                  <c:v>0.99999998083653197</c:v>
                </c:pt>
                <c:pt idx="269">
                  <c:v>0.99999998207264096</c:v>
                </c:pt>
                <c:pt idx="270">
                  <c:v>0.99999998322902961</c:v>
                </c:pt>
                <c:pt idx="271">
                  <c:v>0.99999998431083925</c:v>
                </c:pt>
                <c:pt idx="272">
                  <c:v>0.9999999853228797</c:v>
                </c:pt>
                <c:pt idx="273">
                  <c:v>0.9999999862696507</c:v>
                </c:pt>
                <c:pt idx="274">
                  <c:v>0.99999998715536143</c:v>
                </c:pt>
                <c:pt idx="275">
                  <c:v>0.99999998798395007</c:v>
                </c:pt>
                <c:pt idx="276">
                  <c:v>0.99999998875910068</c:v>
                </c:pt>
                <c:pt idx="277">
                  <c:v>0.99999998948425928</c:v>
                </c:pt>
                <c:pt idx="278">
                  <c:v>0.99999999016265029</c:v>
                </c:pt>
                <c:pt idx="279">
                  <c:v>0.99999999079728952</c:v>
                </c:pt>
                <c:pt idx="280">
                  <c:v>0.9999999913909996</c:v>
                </c:pt>
                <c:pt idx="281">
                  <c:v>0.9999999919464192</c:v>
                </c:pt>
                <c:pt idx="282">
                  <c:v>0.99999999246601978</c:v>
                </c:pt>
                <c:pt idx="283">
                  <c:v>0.99999999295210662</c:v>
                </c:pt>
                <c:pt idx="284">
                  <c:v>0.99999999340684564</c:v>
                </c:pt>
                <c:pt idx="285">
                  <c:v>0.99999999383225657</c:v>
                </c:pt>
                <c:pt idx="286">
                  <c:v>0.99999999423023278</c:v>
                </c:pt>
                <c:pt idx="287">
                  <c:v>0.99999999460254163</c:v>
                </c:pt>
                <c:pt idx="288">
                  <c:v>0.99999999495083924</c:v>
                </c:pt>
                <c:pt idx="289">
                  <c:v>0.99999999527667405</c:v>
                </c:pt>
                <c:pt idx="290">
                  <c:v>0.99999999558149621</c:v>
                </c:pt>
                <c:pt idx="291">
                  <c:v>0.99999999586665556</c:v>
                </c:pt>
                <c:pt idx="292">
                  <c:v>0.99999999613342938</c:v>
                </c:pt>
                <c:pt idx="293">
                  <c:v>0.99999999638299375</c:v>
                </c:pt>
                <c:pt idx="294">
                  <c:v>0.99999999661646599</c:v>
                </c:pt>
                <c:pt idx="295">
                  <c:v>0.99999999683488028</c:v>
                </c:pt>
                <c:pt idx="296">
                  <c:v>0.99999999703920561</c:v>
                </c:pt>
                <c:pt idx="297">
                  <c:v>0.9999999972303556</c:v>
                </c:pt>
                <c:pt idx="298">
                  <c:v>0.99999999740918022</c:v>
                </c:pt>
                <c:pt idx="299">
                  <c:v>0.99999999757646663</c:v>
                </c:pt>
                <c:pt idx="300">
                  <c:v>0.99999999773296522</c:v>
                </c:pt>
                <c:pt idx="301">
                  <c:v>0.9999999978793751</c:v>
                </c:pt>
                <c:pt idx="302">
                  <c:v>0.99999999801633843</c:v>
                </c:pt>
                <c:pt idx="303">
                  <c:v>0.99999999814446994</c:v>
                </c:pt>
                <c:pt idx="304">
                  <c:v>0.99999999826433783</c:v>
                </c:pt>
                <c:pt idx="305">
                  <c:v>0.9999999983764768</c:v>
                </c:pt>
                <c:pt idx="306">
                  <c:v>0.99999999848138177</c:v>
                </c:pt>
                <c:pt idx="307">
                  <c:v>0.99999999857952182</c:v>
                </c:pt>
                <c:pt idx="308">
                  <c:v>0.9999999986713306</c:v>
                </c:pt>
                <c:pt idx="309">
                  <c:v>0.99999999875721857</c:v>
                </c:pt>
                <c:pt idx="310">
                  <c:v>0.99999999883756907</c:v>
                </c:pt>
                <c:pt idx="311">
                  <c:v>0.9999999989127365</c:v>
                </c:pt>
                <c:pt idx="312">
                  <c:v>0.99999999898305703</c:v>
                </c:pt>
                <c:pt idx="313">
                  <c:v>0.99999999904884262</c:v>
                </c:pt>
                <c:pt idx="314">
                  <c:v>0.99999999911038462</c:v>
                </c:pt>
                <c:pt idx="315">
                  <c:v>0.99999999916795657</c:v>
                </c:pt>
                <c:pt idx="316">
                  <c:v>0.9999999992218177</c:v>
                </c:pt>
                <c:pt idx="317">
                  <c:v>0.99999999927220351</c:v>
                </c:pt>
                <c:pt idx="318">
                  <c:v>0.99999999931934092</c:v>
                </c:pt>
                <c:pt idx="319">
                  <c:v>0.99999999936343864</c:v>
                </c:pt>
                <c:pt idx="320">
                  <c:v>0.99999999940469164</c:v>
                </c:pt>
                <c:pt idx="321">
                  <c:v>0.99999999944328477</c:v>
                </c:pt>
                <c:pt idx="322">
                  <c:v>0.99999999947938845</c:v>
                </c:pt>
                <c:pt idx="323">
                  <c:v>0.99999999951316265</c:v>
                </c:pt>
                <c:pt idx="324">
                  <c:v>0.99999999954475882</c:v>
                </c:pt>
                <c:pt idx="325">
                  <c:v>0.99999999957431784</c:v>
                </c:pt>
                <c:pt idx="326">
                  <c:v>0.99999999960197061</c:v>
                </c:pt>
                <c:pt idx="327">
                  <c:v>0.99999999962783981</c:v>
                </c:pt>
                <c:pt idx="328">
                  <c:v>0.99999999965204067</c:v>
                </c:pt>
                <c:pt idx="329">
                  <c:v>0.99999999967468234</c:v>
                </c:pt>
                <c:pt idx="330">
                  <c:v>0.99999999969586073</c:v>
                </c:pt>
                <c:pt idx="331">
                  <c:v>0.99999999971567477</c:v>
                </c:pt>
                <c:pt idx="332">
                  <c:v>0.9999999997342105</c:v>
                </c:pt>
                <c:pt idx="333">
                  <c:v>0.99999999975155152</c:v>
                </c:pt>
                <c:pt idx="334">
                  <c:v>0.99999999976777398</c:v>
                </c:pt>
                <c:pt idx="335">
                  <c:v>0.99999999978294818</c:v>
                </c:pt>
                <c:pt idx="336">
                  <c:v>0.99999999979714749</c:v>
                </c:pt>
                <c:pt idx="337">
                  <c:v>0.9999999998104292</c:v>
                </c:pt>
                <c:pt idx="338">
                  <c:v>0.99999999982285437</c:v>
                </c:pt>
                <c:pt idx="339">
                  <c:v>0.99999999983447863</c:v>
                </c:pt>
                <c:pt idx="340">
                  <c:v>0.99999999984535237</c:v>
                </c:pt>
                <c:pt idx="341">
                  <c:v>0.99999999985552523</c:v>
                </c:pt>
                <c:pt idx="342">
                  <c:v>0.99999999986504207</c:v>
                </c:pt>
                <c:pt idx="343">
                  <c:v>0.99999999987394506</c:v>
                </c:pt>
                <c:pt idx="344">
                  <c:v>0.9999999998822735</c:v>
                </c:pt>
                <c:pt idx="345">
                  <c:v>0.99999999989006549</c:v>
                </c:pt>
                <c:pt idx="346">
                  <c:v>0.99999999989735322</c:v>
                </c:pt>
                <c:pt idx="347">
                  <c:v>0.99999999990417465</c:v>
                </c:pt>
                <c:pt idx="348">
                  <c:v>0.99999999991055311</c:v>
                </c:pt>
                <c:pt idx="349">
                  <c:v>0.999999999916521</c:v>
                </c:pt>
                <c:pt idx="350">
                  <c:v>0.99999999992210398</c:v>
                </c:pt>
                <c:pt idx="351">
                  <c:v>0.99999999992732658</c:v>
                </c:pt>
                <c:pt idx="352">
                  <c:v>0.99999999993221256</c:v>
                </c:pt>
                <c:pt idx="353">
                  <c:v>0.99999999993678401</c:v>
                </c:pt>
                <c:pt idx="354">
                  <c:v>0.99999999994105959</c:v>
                </c:pt>
                <c:pt idx="355">
                  <c:v>0.9999999999450605</c:v>
                </c:pt>
                <c:pt idx="356">
                  <c:v>0.99999999994880284</c:v>
                </c:pt>
                <c:pt idx="357">
                  <c:v>0.99999999995230349</c:v>
                </c:pt>
                <c:pt idx="358">
                  <c:v>0.99999999995557964</c:v>
                </c:pt>
                <c:pt idx="359">
                  <c:v>0.99999999995864308</c:v>
                </c:pt>
                <c:pt idx="360">
                  <c:v>0.99999999996150968</c:v>
                </c:pt>
                <c:pt idx="361">
                  <c:v>0.99999999996419164</c:v>
                </c:pt>
                <c:pt idx="362">
                  <c:v>0.99999999996669953</c:v>
                </c:pt>
                <c:pt idx="363">
                  <c:v>0.99999999996904632</c:v>
                </c:pt>
                <c:pt idx="364">
                  <c:v>0.99999999997124156</c:v>
                </c:pt>
                <c:pt idx="365">
                  <c:v>0.99999999997329569</c:v>
                </c:pt>
                <c:pt idx="366">
                  <c:v>0.99999999997521649</c:v>
                </c:pt>
                <c:pt idx="367">
                  <c:v>0.9999999999770145</c:v>
                </c:pt>
                <c:pt idx="368">
                  <c:v>0.99999999997869604</c:v>
                </c:pt>
                <c:pt idx="369">
                  <c:v>0.99999999998026856</c:v>
                </c:pt>
                <c:pt idx="370">
                  <c:v>0.99999999998174049</c:v>
                </c:pt>
                <c:pt idx="371">
                  <c:v>0.99999999998311762</c:v>
                </c:pt>
                <c:pt idx="372">
                  <c:v>0.9999999999844057</c:v>
                </c:pt>
                <c:pt idx="373">
                  <c:v>0.99999999998561051</c:v>
                </c:pt>
                <c:pt idx="374">
                  <c:v>0.9999999999867375</c:v>
                </c:pt>
                <c:pt idx="375">
                  <c:v>0.99999999998779221</c:v>
                </c:pt>
                <c:pt idx="376">
                  <c:v>0.99999999998877864</c:v>
                </c:pt>
                <c:pt idx="377">
                  <c:v>0.99999999998970168</c:v>
                </c:pt>
                <c:pt idx="378">
                  <c:v>0.99999999999056477</c:v>
                </c:pt>
                <c:pt idx="379">
                  <c:v>0.99999999999137268</c:v>
                </c:pt>
                <c:pt idx="380">
                  <c:v>0.99999999999212807</c:v>
                </c:pt>
                <c:pt idx="381">
                  <c:v>0.99999999999283451</c:v>
                </c:pt>
                <c:pt idx="382">
                  <c:v>0.99999999999349665</c:v>
                </c:pt>
                <c:pt idx="383">
                  <c:v>0.99999999999411482</c:v>
                </c:pt>
                <c:pt idx="384">
                  <c:v>0.99999999999469369</c:v>
                </c:pt>
                <c:pt idx="385">
                  <c:v>0.99999999999523459</c:v>
                </c:pt>
                <c:pt idx="386">
                  <c:v>0.99999999999574141</c:v>
                </c:pt>
                <c:pt idx="387">
                  <c:v>0.99999999999621458</c:v>
                </c:pt>
                <c:pt idx="388">
                  <c:v>0.99999999999665756</c:v>
                </c:pt>
                <c:pt idx="389">
                  <c:v>0.99999999999707312</c:v>
                </c:pt>
                <c:pt idx="390">
                  <c:v>0.99999999999746059</c:v>
                </c:pt>
                <c:pt idx="391">
                  <c:v>0.99999999999782396</c:v>
                </c:pt>
                <c:pt idx="392">
                  <c:v>0.99999999999816369</c:v>
                </c:pt>
                <c:pt idx="393">
                  <c:v>0.99999999999848255</c:v>
                </c:pt>
                <c:pt idx="394">
                  <c:v>0.99999999999877864</c:v>
                </c:pt>
                <c:pt idx="395">
                  <c:v>0.9999999999990562</c:v>
                </c:pt>
                <c:pt idx="396">
                  <c:v>0.99999999999931621</c:v>
                </c:pt>
                <c:pt idx="397">
                  <c:v>0.99999999999955969</c:v>
                </c:pt>
                <c:pt idx="398">
                  <c:v>0.99999999999978761</c:v>
                </c:pt>
                <c:pt idx="399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figure!$O$3</c:f>
              <c:strCache>
                <c:ptCount val="1"/>
                <c:pt idx="0">
                  <c:v>Zone 4</c:v>
                </c:pt>
              </c:strCache>
            </c:strRef>
          </c:tx>
          <c:spPr>
            <a:ln w="50800">
              <a:solidFill>
                <a:srgbClr val="98924A"/>
              </a:solidFill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figure!$O$4:$O$409</c:f>
              <c:numCache>
                <c:formatCode>General</c:formatCode>
                <c:ptCount val="406"/>
                <c:pt idx="0">
                  <c:v>0</c:v>
                </c:pt>
                <c:pt idx="1">
                  <c:v>1.18391155073694E-4</c:v>
                </c:pt>
                <c:pt idx="2">
                  <c:v>1.8681352154400109E-2</c:v>
                </c:pt>
                <c:pt idx="3">
                  <c:v>5.0852861685295014E-2</c:v>
                </c:pt>
                <c:pt idx="4">
                  <c:v>8.1969663680386898E-2</c:v>
                </c:pt>
                <c:pt idx="5">
                  <c:v>0.11206633556555062</c:v>
                </c:pt>
                <c:pt idx="6">
                  <c:v>0.14117632118380463</c:v>
                </c:pt>
                <c:pt idx="7">
                  <c:v>0.16933196795857949</c:v>
                </c:pt>
                <c:pt idx="8">
                  <c:v>0.19656456283862669</c:v>
                </c:pt>
                <c:pt idx="9">
                  <c:v>0.22290436706451178</c:v>
                </c:pt>
                <c:pt idx="10">
                  <c:v>0.24838064979533214</c:v>
                </c:pt>
                <c:pt idx="11">
                  <c:v>0.27302172063301255</c:v>
                </c:pt>
                <c:pt idx="12">
                  <c:v>0.29685496108033627</c:v>
                </c:pt>
                <c:pt idx="13">
                  <c:v>0.31990685496764659</c:v>
                </c:pt>
                <c:pt idx="14">
                  <c:v>0.34220301788205282</c:v>
                </c:pt>
                <c:pt idx="15">
                  <c:v>0.3637682256318383</c:v>
                </c:pt>
                <c:pt idx="16">
                  <c:v>0.38462644177767169</c:v>
                </c:pt>
                <c:pt idx="17">
                  <c:v>0.40480084426125335</c:v>
                </c:pt>
                <c:pt idx="18">
                  <c:v>0.42431385116097847</c:v>
                </c:pt>
                <c:pt idx="19">
                  <c:v>0.44318714560320799</c:v>
                </c:pt>
                <c:pt idx="20">
                  <c:v>0.46144169985687161</c:v>
                </c:pt>
                <c:pt idx="21">
                  <c:v>0.47909779863813579</c:v>
                </c:pt>
                <c:pt idx="22">
                  <c:v>0.496175061651077</c:v>
                </c:pt>
                <c:pt idx="23">
                  <c:v>0.51269246538935798</c:v>
                </c:pt>
                <c:pt idx="24">
                  <c:v>0.52866836422318564</c:v>
                </c:pt>
                <c:pt idx="25">
                  <c:v>0.54412051079493551</c:v>
                </c:pt>
                <c:pt idx="26">
                  <c:v>0.5590660757461382</c:v>
                </c:pt>
                <c:pt idx="27">
                  <c:v>0.57352166679774419</c:v>
                </c:pt>
                <c:pt idx="28">
                  <c:v>0.5875033472048381</c:v>
                </c:pt>
                <c:pt idx="29">
                  <c:v>0.60102665360637852</c:v>
                </c:pt>
                <c:pt idx="30">
                  <c:v>0.61410661328969562</c:v>
                </c:pt>
                <c:pt idx="31">
                  <c:v>0.62675776088905344</c:v>
                </c:pt>
                <c:pt idx="32">
                  <c:v>0.63899415453673059</c:v>
                </c:pt>
                <c:pt idx="33">
                  <c:v>0.65082939148459995</c:v>
                </c:pt>
                <c:pt idx="34">
                  <c:v>0.66227662321359637</c:v>
                </c:pt>
                <c:pt idx="35">
                  <c:v>0.67334857004782878</c:v>
                </c:pt>
                <c:pt idx="36">
                  <c:v>0.68405753528958102</c:v>
                </c:pt>
                <c:pt idx="37">
                  <c:v>0.69441541889090419</c:v>
                </c:pt>
                <c:pt idx="38">
                  <c:v>0.70443373067702408</c:v>
                </c:pt>
                <c:pt idx="39">
                  <c:v>0.71412360313620793</c:v>
                </c:pt>
                <c:pt idx="40">
                  <c:v>0.72349580379034761</c:v>
                </c:pt>
                <c:pt idx="41">
                  <c:v>0.73256074715997954</c:v>
                </c:pt>
                <c:pt idx="42">
                  <c:v>0.74132850633704561</c:v>
                </c:pt>
                <c:pt idx="43">
                  <c:v>0.74980882417825345</c:v>
                </c:pt>
                <c:pt idx="44">
                  <c:v>0.75801112413147265</c:v>
                </c:pt>
                <c:pt idx="45">
                  <c:v>0.76594452070720909</c:v>
                </c:pt>
                <c:pt idx="46">
                  <c:v>0.77361782960677294</c:v>
                </c:pt>
                <c:pt idx="47">
                  <c:v>0.78103957751840081</c:v>
                </c:pt>
                <c:pt idx="48">
                  <c:v>0.78821801159224358</c:v>
                </c:pt>
                <c:pt idx="49">
                  <c:v>0.79516110860471612</c:v>
                </c:pt>
                <c:pt idx="50">
                  <c:v>0.80187658382238747</c:v>
                </c:pt>
                <c:pt idx="51">
                  <c:v>0.80837189957530764</c:v>
                </c:pt>
                <c:pt idx="52">
                  <c:v>0.81465427354924702</c:v>
                </c:pt>
                <c:pt idx="53">
                  <c:v>0.82073068680608763</c:v>
                </c:pt>
                <c:pt idx="54">
                  <c:v>0.82660789154128889</c:v>
                </c:pt>
                <c:pt idx="55">
                  <c:v>0.83229241858700265</c:v>
                </c:pt>
                <c:pt idx="56">
                  <c:v>0.83779058466924261</c:v>
                </c:pt>
                <c:pt idx="57">
                  <c:v>0.84310849942710964</c:v>
                </c:pt>
                <c:pt idx="58">
                  <c:v>0.84825207220190968</c:v>
                </c:pt>
                <c:pt idx="59">
                  <c:v>0.85322701860369965</c:v>
                </c:pt>
                <c:pt idx="60">
                  <c:v>0.85803886686254083</c:v>
                </c:pt>
                <c:pt idx="61">
                  <c:v>0.86269296397157258</c:v>
                </c:pt>
                <c:pt idx="62">
                  <c:v>0.86719448162863288</c:v>
                </c:pt>
                <c:pt idx="63">
                  <c:v>0.87154842198314464</c:v>
                </c:pt>
                <c:pt idx="64">
                  <c:v>0.87575962319457157</c:v>
                </c:pt>
                <c:pt idx="65">
                  <c:v>0.87983276480862549</c:v>
                </c:pt>
                <c:pt idx="66">
                  <c:v>0.88377237295728606</c:v>
                </c:pt>
                <c:pt idx="67">
                  <c:v>0.88758282538825828</c:v>
                </c:pt>
                <c:pt idx="68">
                  <c:v>0.89126835632961932</c:v>
                </c:pt>
                <c:pt idx="69">
                  <c:v>0.89483306119492556</c:v>
                </c:pt>
                <c:pt idx="70">
                  <c:v>0.89828090113411752</c:v>
                </c:pt>
                <c:pt idx="71">
                  <c:v>0.90161570743519071</c:v>
                </c:pt>
                <c:pt idx="72">
                  <c:v>0.90484118578157369</c:v>
                </c:pt>
                <c:pt idx="73">
                  <c:v>0.90796092036995257</c:v>
                </c:pt>
                <c:pt idx="74">
                  <c:v>0.91097837789306402</c:v>
                </c:pt>
                <c:pt idx="75">
                  <c:v>0.91389691139193752</c:v>
                </c:pt>
                <c:pt idx="76">
                  <c:v>0.91671976398184429</c:v>
                </c:pt>
                <c:pt idx="77">
                  <c:v>0.91945007245609101</c:v>
                </c:pt>
                <c:pt idx="78">
                  <c:v>0.92209087077166152</c:v>
                </c:pt>
                <c:pt idx="79">
                  <c:v>0.92464509342061096</c:v>
                </c:pt>
                <c:pt idx="80">
                  <c:v>0.92711557869088812</c:v>
                </c:pt>
                <c:pt idx="81">
                  <c:v>0.92950507182030251</c:v>
                </c:pt>
                <c:pt idx="82">
                  <c:v>0.93181622804706332</c:v>
                </c:pt>
                <c:pt idx="83">
                  <c:v>0.93405161556032035</c:v>
                </c:pt>
                <c:pt idx="84">
                  <c:v>0.93621371835395428</c:v>
                </c:pt>
                <c:pt idx="85">
                  <c:v>0.93830493898685552</c:v>
                </c:pt>
                <c:pt idx="86">
                  <c:v>0.94032760125265757</c:v>
                </c:pt>
                <c:pt idx="87">
                  <c:v>0.94228395276197952</c:v>
                </c:pt>
                <c:pt idx="88">
                  <c:v>0.94417616743999766</c:v>
                </c:pt>
                <c:pt idx="89">
                  <c:v>0.94600634794214367</c:v>
                </c:pt>
                <c:pt idx="90">
                  <c:v>0.9477765279906103</c:v>
                </c:pt>
                <c:pt idx="91">
                  <c:v>0.94948867463423792</c:v>
                </c:pt>
                <c:pt idx="92">
                  <c:v>0.95114469043434247</c:v>
                </c:pt>
                <c:pt idx="93">
                  <c:v>0.95274641557885564</c:v>
                </c:pt>
                <c:pt idx="94">
                  <c:v>0.95429562992717265</c:v>
                </c:pt>
                <c:pt idx="95">
                  <c:v>0.95579405498796355</c:v>
                </c:pt>
                <c:pt idx="96">
                  <c:v>0.9572433558321265</c:v>
                </c:pt>
                <c:pt idx="97">
                  <c:v>0.95864514294304615</c:v>
                </c:pt>
                <c:pt idx="98">
                  <c:v>0.96000097400617312</c:v>
                </c:pt>
                <c:pt idx="99">
                  <c:v>0.96131235563996009</c:v>
                </c:pt>
                <c:pt idx="100">
                  <c:v>0.96258074507003866</c:v>
                </c:pt>
                <c:pt idx="101">
                  <c:v>0.96380755174849364</c:v>
                </c:pt>
                <c:pt idx="102">
                  <c:v>0.96499413892007324</c:v>
                </c:pt>
                <c:pt idx="103">
                  <c:v>0.96614182513704794</c:v>
                </c:pt>
                <c:pt idx="104">
                  <c:v>0.96725188572440868</c:v>
                </c:pt>
                <c:pt idx="105">
                  <c:v>0.9683255541970146</c:v>
                </c:pt>
                <c:pt idx="106">
                  <c:v>0.96936402363029861</c:v>
                </c:pt>
                <c:pt idx="107">
                  <c:v>0.97036844798602939</c:v>
                </c:pt>
                <c:pt idx="108">
                  <c:v>0.97133994339460861</c:v>
                </c:pt>
                <c:pt idx="109">
                  <c:v>0.97227958939533077</c:v>
                </c:pt>
                <c:pt idx="110">
                  <c:v>0.97318843013598422</c:v>
                </c:pt>
                <c:pt idx="111">
                  <c:v>0.97406747553311701</c:v>
                </c:pt>
                <c:pt idx="112">
                  <c:v>0.974917702394278</c:v>
                </c:pt>
                <c:pt idx="113">
                  <c:v>0.97574005550345688</c:v>
                </c:pt>
                <c:pt idx="114">
                  <c:v>0.97653544867093189</c:v>
                </c:pt>
                <c:pt idx="115">
                  <c:v>0.97730476574872949</c:v>
                </c:pt>
                <c:pt idx="116">
                  <c:v>0.97804886161275173</c:v>
                </c:pt>
                <c:pt idx="117">
                  <c:v>0.97876856311273586</c:v>
                </c:pt>
                <c:pt idx="118">
                  <c:v>0.97946466999105986</c:v>
                </c:pt>
                <c:pt idx="119">
                  <c:v>0.98013795577143226</c:v>
                </c:pt>
                <c:pt idx="120">
                  <c:v>0.98078916861843668</c:v>
                </c:pt>
                <c:pt idx="121">
                  <c:v>0.98141903216889959</c:v>
                </c:pt>
                <c:pt idx="122">
                  <c:v>0.98202824633601071</c:v>
                </c:pt>
                <c:pt idx="123">
                  <c:v>0.98261748808708349</c:v>
                </c:pt>
                <c:pt idx="124">
                  <c:v>0.98318741219579864</c:v>
                </c:pt>
                <c:pt idx="125">
                  <c:v>0.98373865196979982</c:v>
                </c:pt>
                <c:pt idx="126">
                  <c:v>0.98427181995444002</c:v>
                </c:pt>
                <c:pt idx="127">
                  <c:v>0.98478750861344555</c:v>
                </c:pt>
                <c:pt idx="128">
                  <c:v>0.9852862909872695</c:v>
                </c:pt>
                <c:pt idx="129">
                  <c:v>0.98576872132987303</c:v>
                </c:pt>
                <c:pt idx="130">
                  <c:v>0.98623533572459798</c:v>
                </c:pt>
                <c:pt idx="131">
                  <c:v>0.98668665267989508</c:v>
                </c:pt>
                <c:pt idx="132">
                  <c:v>0.9871231737054742</c:v>
                </c:pt>
                <c:pt idx="133">
                  <c:v>0.9875453838696141</c:v>
                </c:pt>
                <c:pt idx="134">
                  <c:v>0.98795375233816063</c:v>
                </c:pt>
                <c:pt idx="135">
                  <c:v>0.98834873289586589</c:v>
                </c:pt>
                <c:pt idx="136">
                  <c:v>0.98873076445065466</c:v>
                </c:pt>
                <c:pt idx="137">
                  <c:v>0.98910027152134139</c:v>
                </c:pt>
                <c:pt idx="138">
                  <c:v>0.98945766470934793</c:v>
                </c:pt>
                <c:pt idx="139">
                  <c:v>0.98980334115499458</c:v>
                </c:pt>
                <c:pt idx="140">
                  <c:v>0.99013768497877952</c:v>
                </c:pt>
                <c:pt idx="141">
                  <c:v>0.99046106770823905</c:v>
                </c:pt>
                <c:pt idx="142">
                  <c:v>0.99077384869079554</c:v>
                </c:pt>
                <c:pt idx="143">
                  <c:v>0.9910763754930435</c:v>
                </c:pt>
                <c:pt idx="144">
                  <c:v>0.99136898428700515</c:v>
                </c:pt>
                <c:pt idx="145">
                  <c:v>0.99165200022367161</c:v>
                </c:pt>
                <c:pt idx="146">
                  <c:v>0.9919257377943056</c:v>
                </c:pt>
                <c:pt idx="147">
                  <c:v>0.99219050117992957</c:v>
                </c:pt>
                <c:pt idx="148">
                  <c:v>0.99244658458932267</c:v>
                </c:pt>
                <c:pt idx="149">
                  <c:v>0.99269427258595777</c:v>
                </c:pt>
                <c:pt idx="150">
                  <c:v>0.99293384040419563</c:v>
                </c:pt>
                <c:pt idx="151">
                  <c:v>0.99316555425515318</c:v>
                </c:pt>
                <c:pt idx="152">
                  <c:v>0.99338967162250469</c:v>
                </c:pt>
                <c:pt idx="153">
                  <c:v>0.99360644154860411</c:v>
                </c:pt>
                <c:pt idx="154">
                  <c:v>0.99381610491122485</c:v>
                </c:pt>
                <c:pt idx="155">
                  <c:v>0.99401889469123916</c:v>
                </c:pt>
                <c:pt idx="156">
                  <c:v>0.99421503623148055</c:v>
                </c:pt>
                <c:pt idx="157">
                  <c:v>0.99440474748717267</c:v>
                </c:pt>
                <c:pt idx="158">
                  <c:v>0.9945882392681219</c:v>
                </c:pt>
                <c:pt idx="159">
                  <c:v>0.99476571547296078</c:v>
                </c:pt>
                <c:pt idx="160">
                  <c:v>0.99493737331573617</c:v>
                </c:pt>
                <c:pt idx="161">
                  <c:v>0.99510340354504123</c:v>
                </c:pt>
                <c:pt idx="162">
                  <c:v>0.99526399065599158</c:v>
                </c:pt>
                <c:pt idx="163">
                  <c:v>0.99541931309523257</c:v>
                </c:pt>
                <c:pt idx="164">
                  <c:v>0.99556954345923176</c:v>
                </c:pt>
                <c:pt idx="165">
                  <c:v>0.99571484868607563</c:v>
                </c:pt>
                <c:pt idx="166">
                  <c:v>0.99585539024096159</c:v>
                </c:pt>
                <c:pt idx="167">
                  <c:v>0.99599132429563431</c:v>
                </c:pt>
                <c:pt idx="168">
                  <c:v>0.99612280190191538</c:v>
                </c:pt>
                <c:pt idx="169">
                  <c:v>0.99624996915956732</c:v>
                </c:pt>
                <c:pt idx="170">
                  <c:v>0.99637296737862047</c:v>
                </c:pt>
                <c:pt idx="171">
                  <c:v>0.9964919332364196</c:v>
                </c:pt>
                <c:pt idx="172">
                  <c:v>0.9966069989294899</c:v>
                </c:pt>
                <c:pt idx="173">
                  <c:v>0.99671829232044162</c:v>
                </c:pt>
                <c:pt idx="174">
                  <c:v>0.99682593708004663</c:v>
                </c:pt>
                <c:pt idx="175">
                  <c:v>0.99693005282466851</c:v>
                </c:pt>
                <c:pt idx="176">
                  <c:v>0.99703075524918161</c:v>
                </c:pt>
                <c:pt idx="177">
                  <c:v>0.99712815625552764</c:v>
                </c:pt>
                <c:pt idx="178">
                  <c:v>0.99722236407706566</c:v>
                </c:pt>
                <c:pt idx="179">
                  <c:v>0.99731348339885451</c:v>
                </c:pt>
                <c:pt idx="180">
                  <c:v>0.9974016154739509</c:v>
                </c:pt>
                <c:pt idx="181">
                  <c:v>0.99748685823595107</c:v>
                </c:pt>
                <c:pt idx="182">
                  <c:v>0.9975693064078105</c:v>
                </c:pt>
                <c:pt idx="183">
                  <c:v>0.99764905160708939</c:v>
                </c:pt>
                <c:pt idx="184">
                  <c:v>0.99772618244776257</c:v>
                </c:pt>
                <c:pt idx="185">
                  <c:v>0.99780078463870925</c:v>
                </c:pt>
                <c:pt idx="186">
                  <c:v>0.99787294107892177</c:v>
                </c:pt>
                <c:pt idx="187">
                  <c:v>0.99794273194965022</c:v>
                </c:pt>
                <c:pt idx="188">
                  <c:v>0.99801023480348683</c:v>
                </c:pt>
                <c:pt idx="189">
                  <c:v>0.99807552465054472</c:v>
                </c:pt>
                <c:pt idx="190">
                  <c:v>0.99813867404181711</c:v>
                </c:pt>
                <c:pt idx="191">
                  <c:v>0.99819975314979326</c:v>
                </c:pt>
                <c:pt idx="192">
                  <c:v>0.99825882984642578</c:v>
                </c:pt>
                <c:pt idx="193">
                  <c:v>0.99831596977857651</c:v>
                </c:pt>
                <c:pt idx="194">
                  <c:v>0.99837123644093262</c:v>
                </c:pt>
                <c:pt idx="195">
                  <c:v>0.99842469124658262</c:v>
                </c:pt>
                <c:pt idx="196">
                  <c:v>0.99847639359525331</c:v>
                </c:pt>
                <c:pt idx="197">
                  <c:v>0.99852640093932266</c:v>
                </c:pt>
                <c:pt idx="198">
                  <c:v>0.99857476884764684</c:v>
                </c:pt>
                <c:pt idx="199">
                  <c:v>0.99862155106732953</c:v>
                </c:pt>
                <c:pt idx="200">
                  <c:v>0.99866679958341997</c:v>
                </c:pt>
                <c:pt idx="201">
                  <c:v>0.99871056467670549</c:v>
                </c:pt>
                <c:pt idx="202">
                  <c:v>0.99875289497957065</c:v>
                </c:pt>
                <c:pt idx="203">
                  <c:v>0.99879383753004125</c:v>
                </c:pt>
                <c:pt idx="204">
                  <c:v>0.99883343782404799</c:v>
                </c:pt>
                <c:pt idx="205">
                  <c:v>0.99887173986599687</c:v>
                </c:pt>
                <c:pt idx="206">
                  <c:v>0.99890878621765056</c:v>
                </c:pt>
                <c:pt idx="207">
                  <c:v>0.99894461804543688</c:v>
                </c:pt>
                <c:pt idx="208">
                  <c:v>0.99897927516617968</c:v>
                </c:pt>
                <c:pt idx="209">
                  <c:v>0.99901279609135485</c:v>
                </c:pt>
                <c:pt idx="210">
                  <c:v>0.9990452180698951</c:v>
                </c:pt>
                <c:pt idx="211">
                  <c:v>0.99907657712954145</c:v>
                </c:pt>
                <c:pt idx="212">
                  <c:v>0.99910690811692793</c:v>
                </c:pt>
                <c:pt idx="213">
                  <c:v>0.99913624473627383</c:v>
                </c:pt>
                <c:pt idx="214">
                  <c:v>0.99916461958684111</c:v>
                </c:pt>
                <c:pt idx="215">
                  <c:v>0.9991920641991564</c:v>
                </c:pt>
                <c:pt idx="216">
                  <c:v>0.99921860907005777</c:v>
                </c:pt>
                <c:pt idx="217">
                  <c:v>0.99924428369658336</c:v>
                </c:pt>
                <c:pt idx="218">
                  <c:v>0.99926911660872864</c:v>
                </c:pt>
                <c:pt idx="219">
                  <c:v>0.99929313540117792</c:v>
                </c:pt>
                <c:pt idx="220">
                  <c:v>0.99931636676394631</c:v>
                </c:pt>
                <c:pt idx="221">
                  <c:v>0.99933883651205835</c:v>
                </c:pt>
                <c:pt idx="222">
                  <c:v>0.99936056961420094</c:v>
                </c:pt>
                <c:pt idx="223">
                  <c:v>0.99938159022051054</c:v>
                </c:pt>
                <c:pt idx="224">
                  <c:v>0.9994019216893737</c:v>
                </c:pt>
                <c:pt idx="225">
                  <c:v>0.99942158661340463</c:v>
                </c:pt>
                <c:pt idx="226">
                  <c:v>0.99944060684454084</c:v>
                </c:pt>
                <c:pt idx="227">
                  <c:v>0.99945900351833161</c:v>
                </c:pt>
                <c:pt idx="228">
                  <c:v>0.99947679707741566</c:v>
                </c:pt>
                <c:pt idx="229">
                  <c:v>0.99949400729424953</c:v>
                </c:pt>
                <c:pt idx="230">
                  <c:v>0.99951065329306266</c:v>
                </c:pt>
                <c:pt idx="231">
                  <c:v>0.99952675357112331</c:v>
                </c:pt>
                <c:pt idx="232">
                  <c:v>0.9995423260192855</c:v>
                </c:pt>
                <c:pt idx="233">
                  <c:v>0.9995573879418711</c:v>
                </c:pt>
                <c:pt idx="234">
                  <c:v>0.99957195607590266</c:v>
                </c:pt>
                <c:pt idx="235">
                  <c:v>0.99958604660969053</c:v>
                </c:pt>
                <c:pt idx="236">
                  <c:v>0.9995996752008347</c:v>
                </c:pt>
                <c:pt idx="237">
                  <c:v>0.99961285699361602</c:v>
                </c:pt>
                <c:pt idx="238">
                  <c:v>0.99962560663583055</c:v>
                </c:pt>
                <c:pt idx="239">
                  <c:v>0.99963793829504966</c:v>
                </c:pt>
                <c:pt idx="240">
                  <c:v>0.99964986567439729</c:v>
                </c:pt>
                <c:pt idx="241">
                  <c:v>0.99966140202773468</c:v>
                </c:pt>
                <c:pt idx="242">
                  <c:v>0.99967256017442518</c:v>
                </c:pt>
                <c:pt idx="243">
                  <c:v>0.99968335251355755</c:v>
                </c:pt>
                <c:pt idx="244">
                  <c:v>0.99969379103772449</c:v>
                </c:pt>
                <c:pt idx="245">
                  <c:v>0.9997038873463665</c:v>
                </c:pt>
                <c:pt idx="246">
                  <c:v>0.99971365265864065</c:v>
                </c:pt>
                <c:pt idx="247">
                  <c:v>0.99972309782589863</c:v>
                </c:pt>
                <c:pt idx="248">
                  <c:v>0.99973223334374095</c:v>
                </c:pt>
                <c:pt idx="249">
                  <c:v>0.99974106936368656</c:v>
                </c:pt>
                <c:pt idx="250">
                  <c:v>0.99974961570443965</c:v>
                </c:pt>
                <c:pt idx="251">
                  <c:v>0.99975788186281656</c:v>
                </c:pt>
                <c:pt idx="252">
                  <c:v>0.99976587702428865</c:v>
                </c:pt>
                <c:pt idx="253">
                  <c:v>0.99977361007319276</c:v>
                </c:pt>
                <c:pt idx="254">
                  <c:v>0.9997810896025936</c:v>
                </c:pt>
                <c:pt idx="255">
                  <c:v>0.99978832392385653</c:v>
                </c:pt>
                <c:pt idx="256">
                  <c:v>0.99979532107585811</c:v>
                </c:pt>
                <c:pt idx="257">
                  <c:v>0.99980208883392985</c:v>
                </c:pt>
                <c:pt idx="258">
                  <c:v>0.99980863471850612</c:v>
                </c:pt>
                <c:pt idx="259">
                  <c:v>0.99981496600345521</c:v>
                </c:pt>
                <c:pt idx="260">
                  <c:v>0.9998210897241967</c:v>
                </c:pt>
                <c:pt idx="261">
                  <c:v>0.99982701268549512</c:v>
                </c:pt>
                <c:pt idx="262">
                  <c:v>0.99983274146901957</c:v>
                </c:pt>
                <c:pt idx="263">
                  <c:v>0.99983828244068385</c:v>
                </c:pt>
                <c:pt idx="264">
                  <c:v>0.99984364175768958</c:v>
                </c:pt>
                <c:pt idx="265">
                  <c:v>0.99984882537538688</c:v>
                </c:pt>
                <c:pt idx="266">
                  <c:v>0.99985383905388125</c:v>
                </c:pt>
                <c:pt idx="267">
                  <c:v>0.99985868836444169</c:v>
                </c:pt>
                <c:pt idx="268">
                  <c:v>0.99986337869569342</c:v>
                </c:pt>
                <c:pt idx="269">
                  <c:v>0.99986791525959684</c:v>
                </c:pt>
                <c:pt idx="270">
                  <c:v>0.99987230309724318</c:v>
                </c:pt>
                <c:pt idx="271">
                  <c:v>0.9998765470844645</c:v>
                </c:pt>
                <c:pt idx="272">
                  <c:v>0.99988065193723219</c:v>
                </c:pt>
                <c:pt idx="273">
                  <c:v>0.9998846222169222</c:v>
                </c:pt>
                <c:pt idx="274">
                  <c:v>0.99988846233536022</c:v>
                </c:pt>
                <c:pt idx="275">
                  <c:v>0.99989217655974161</c:v>
                </c:pt>
                <c:pt idx="276">
                  <c:v>0.99989576901736199</c:v>
                </c:pt>
                <c:pt idx="277">
                  <c:v>0.99989924370021588</c:v>
                </c:pt>
                <c:pt idx="278">
                  <c:v>0.99990260446941481</c:v>
                </c:pt>
                <c:pt idx="279">
                  <c:v>0.99990585505949592</c:v>
                </c:pt>
                <c:pt idx="280">
                  <c:v>0.99990899908255459</c:v>
                </c:pt>
                <c:pt idx="281">
                  <c:v>0.9999120400322774</c:v>
                </c:pt>
                <c:pt idx="282">
                  <c:v>0.99991498128781198</c:v>
                </c:pt>
                <c:pt idx="283">
                  <c:v>0.99991782611752211</c:v>
                </c:pt>
                <c:pt idx="284">
                  <c:v>0.99992057768261922</c:v>
                </c:pt>
                <c:pt idx="285">
                  <c:v>0.9999232390406827</c:v>
                </c:pt>
                <c:pt idx="286">
                  <c:v>0.99992581314905271</c:v>
                </c:pt>
                <c:pt idx="287">
                  <c:v>0.99992830286810885</c:v>
                </c:pt>
                <c:pt idx="288">
                  <c:v>0.99993071096446751</c:v>
                </c:pt>
                <c:pt idx="289">
                  <c:v>0.9999330401140365</c:v>
                </c:pt>
                <c:pt idx="290">
                  <c:v>0.9999352929050016</c:v>
                </c:pt>
                <c:pt idx="291">
                  <c:v>0.99993747184069259</c:v>
                </c:pt>
                <c:pt idx="292">
                  <c:v>0.99993957934237543</c:v>
                </c:pt>
                <c:pt idx="293">
                  <c:v>0.9999416177519348</c:v>
                </c:pt>
                <c:pt idx="294">
                  <c:v>0.99994358933448002</c:v>
                </c:pt>
                <c:pt idx="295">
                  <c:v>0.99994549628086304</c:v>
                </c:pt>
                <c:pt idx="296">
                  <c:v>0.99994734071010349</c:v>
                </c:pt>
                <c:pt idx="297">
                  <c:v>0.99994912467176333</c:v>
                </c:pt>
                <c:pt idx="298">
                  <c:v>0.99995085014820362</c:v>
                </c:pt>
                <c:pt idx="299">
                  <c:v>0.9999525190567965</c:v>
                </c:pt>
                <c:pt idx="300">
                  <c:v>0.99995413325205851</c:v>
                </c:pt>
                <c:pt idx="301">
                  <c:v>0.99995569452770561</c:v>
                </c:pt>
                <c:pt idx="302">
                  <c:v>0.99995720461864823</c:v>
                </c:pt>
                <c:pt idx="303">
                  <c:v>0.99995866520291976</c:v>
                </c:pt>
                <c:pt idx="304">
                  <c:v>0.99996007790354635</c:v>
                </c:pt>
                <c:pt idx="305">
                  <c:v>0.99996144429033607</c:v>
                </c:pt>
                <c:pt idx="306">
                  <c:v>0.99996276588163435</c:v>
                </c:pt>
                <c:pt idx="307">
                  <c:v>0.99996404414602458</c:v>
                </c:pt>
                <c:pt idx="308">
                  <c:v>0.99996528050391942</c:v>
                </c:pt>
                <c:pt idx="309">
                  <c:v>0.9999664763291829</c:v>
                </c:pt>
                <c:pt idx="310">
                  <c:v>0.99996763295062752</c:v>
                </c:pt>
                <c:pt idx="311">
                  <c:v>0.99996875165351362</c:v>
                </c:pt>
                <c:pt idx="312">
                  <c:v>0.9999698336809556</c:v>
                </c:pt>
                <c:pt idx="313">
                  <c:v>0.99997088023531888</c:v>
                </c:pt>
                <c:pt idx="314">
                  <c:v>0.99997189247955176</c:v>
                </c:pt>
                <c:pt idx="315">
                  <c:v>0.9999728715384667</c:v>
                </c:pt>
                <c:pt idx="316">
                  <c:v>0.99997381850001565</c:v>
                </c:pt>
                <c:pt idx="317">
                  <c:v>0.99997473441647178</c:v>
                </c:pt>
                <c:pt idx="318">
                  <c:v>0.99997562030561282</c:v>
                </c:pt>
                <c:pt idx="319">
                  <c:v>0.99997647715185489</c:v>
                </c:pt>
                <c:pt idx="320">
                  <c:v>0.99997730590733358</c:v>
                </c:pt>
                <c:pt idx="321">
                  <c:v>0.99997810749298033</c:v>
                </c:pt>
                <c:pt idx="322">
                  <c:v>0.99997888279952163</c:v>
                </c:pt>
                <c:pt idx="323">
                  <c:v>0.99997963268849555</c:v>
                </c:pt>
                <c:pt idx="324">
                  <c:v>0.99998035799317664</c:v>
                </c:pt>
                <c:pt idx="325">
                  <c:v>0.99998105951954563</c:v>
                </c:pt>
                <c:pt idx="326">
                  <c:v>0.99998173804714419</c:v>
                </c:pt>
                <c:pt idx="327">
                  <c:v>0.9999823943299605</c:v>
                </c:pt>
                <c:pt idx="328">
                  <c:v>0.99998302909726933</c:v>
                </c:pt>
                <c:pt idx="329">
                  <c:v>0.99998364305443188</c:v>
                </c:pt>
                <c:pt idx="330">
                  <c:v>0.99998423688368365</c:v>
                </c:pt>
                <c:pt idx="331">
                  <c:v>0.99998481124489702</c:v>
                </c:pt>
                <c:pt idx="332">
                  <c:v>0.99998536677630656</c:v>
                </c:pt>
                <c:pt idx="333">
                  <c:v>0.99998590409523358</c:v>
                </c:pt>
                <c:pt idx="334">
                  <c:v>0.99998642379874958</c:v>
                </c:pt>
                <c:pt idx="335">
                  <c:v>0.99998692646435849</c:v>
                </c:pt>
                <c:pt idx="336">
                  <c:v>0.99998741265062863</c:v>
                </c:pt>
                <c:pt idx="337">
                  <c:v>0.99998788289781637</c:v>
                </c:pt>
                <c:pt idx="338">
                  <c:v>0.99998833772846751</c:v>
                </c:pt>
                <c:pt idx="339">
                  <c:v>0.99998877764799687</c:v>
                </c:pt>
                <c:pt idx="340">
                  <c:v>0.99998920314524831</c:v>
                </c:pt>
                <c:pt idx="341">
                  <c:v>0.99998961469304226</c:v>
                </c:pt>
                <c:pt idx="342">
                  <c:v>0.99999001274869326</c:v>
                </c:pt>
                <c:pt idx="343">
                  <c:v>0.9999903977545257</c:v>
                </c:pt>
                <c:pt idx="344">
                  <c:v>0.99999077013836768</c:v>
                </c:pt>
                <c:pt idx="345">
                  <c:v>0.99999113031401565</c:v>
                </c:pt>
                <c:pt idx="346">
                  <c:v>0.99999147868170135</c:v>
                </c:pt>
                <c:pt idx="347">
                  <c:v>0.9999918156285369</c:v>
                </c:pt>
                <c:pt idx="348">
                  <c:v>0.99999214152893556</c:v>
                </c:pt>
                <c:pt idx="349">
                  <c:v>0.9999924567450531</c:v>
                </c:pt>
                <c:pt idx="350">
                  <c:v>0.99999276162715556</c:v>
                </c:pt>
                <c:pt idx="351">
                  <c:v>0.99999305651403714</c:v>
                </c:pt>
                <c:pt idx="352">
                  <c:v>0.9999933417333724</c:v>
                </c:pt>
                <c:pt idx="353">
                  <c:v>0.99999361760210925</c:v>
                </c:pt>
                <c:pt idx="354">
                  <c:v>0.9999938844267896</c:v>
                </c:pt>
                <c:pt idx="355">
                  <c:v>0.9999941425039186</c:v>
                </c:pt>
                <c:pt idx="356">
                  <c:v>0.99999439212027263</c:v>
                </c:pt>
                <c:pt idx="357">
                  <c:v>0.99999463355323026</c:v>
                </c:pt>
                <c:pt idx="358">
                  <c:v>0.99999486707107277</c:v>
                </c:pt>
                <c:pt idx="359">
                  <c:v>0.99999509293329036</c:v>
                </c:pt>
                <c:pt idx="360">
                  <c:v>0.99999531139086162</c:v>
                </c:pt>
                <c:pt idx="361">
                  <c:v>0.99999552268654512</c:v>
                </c:pt>
                <c:pt idx="362">
                  <c:v>0.99999572705512962</c:v>
                </c:pt>
                <c:pt idx="363">
                  <c:v>0.99999592472371523</c:v>
                </c:pt>
                <c:pt idx="364">
                  <c:v>0.99999611591195237</c:v>
                </c:pt>
                <c:pt idx="365">
                  <c:v>0.99999630083229585</c:v>
                </c:pt>
                <c:pt idx="366">
                  <c:v>0.99999647969023087</c:v>
                </c:pt>
                <c:pt idx="367">
                  <c:v>0.99999665268450644</c:v>
                </c:pt>
                <c:pt idx="368">
                  <c:v>0.99999682000734946</c:v>
                </c:pt>
                <c:pt idx="369">
                  <c:v>0.99999698184469832</c:v>
                </c:pt>
                <c:pt idx="370">
                  <c:v>0.99999713837639104</c:v>
                </c:pt>
                <c:pt idx="371">
                  <c:v>0.99999728977636071</c:v>
                </c:pt>
                <c:pt idx="372">
                  <c:v>0.99999743621285364</c:v>
                </c:pt>
                <c:pt idx="373">
                  <c:v>0.99999757784858612</c:v>
                </c:pt>
                <c:pt idx="374">
                  <c:v>0.99999771484094357</c:v>
                </c:pt>
                <c:pt idx="375">
                  <c:v>0.99999784734215991</c:v>
                </c:pt>
                <c:pt idx="376">
                  <c:v>0.99999797549946923</c:v>
                </c:pt>
                <c:pt idx="377">
                  <c:v>0.99999809945528262</c:v>
                </c:pt>
                <c:pt idx="378">
                  <c:v>0.99999821934734023</c:v>
                </c:pt>
                <c:pt idx="379">
                  <c:v>0.99999833530886961</c:v>
                </c:pt>
                <c:pt idx="380">
                  <c:v>0.99999844746872835</c:v>
                </c:pt>
                <c:pt idx="381">
                  <c:v>0.99999855595154707</c:v>
                </c:pt>
                <c:pt idx="382">
                  <c:v>0.9999986608778777</c:v>
                </c:pt>
                <c:pt idx="383">
                  <c:v>0.99999876236431362</c:v>
                </c:pt>
                <c:pt idx="384">
                  <c:v>0.99999886052362863</c:v>
                </c:pt>
                <c:pt idx="385">
                  <c:v>0.99999895546490003</c:v>
                </c:pt>
                <c:pt idx="386">
                  <c:v>0.99999904729362465</c:v>
                </c:pt>
                <c:pt idx="387">
                  <c:v>0.99999913611184565</c:v>
                </c:pt>
                <c:pt idx="388">
                  <c:v>0.99999922201825864</c:v>
                </c:pt>
                <c:pt idx="389">
                  <c:v>0.99999930510832413</c:v>
                </c:pt>
                <c:pt idx="390">
                  <c:v>0.99999938547437395</c:v>
                </c:pt>
                <c:pt idx="391">
                  <c:v>0.99999946320571165</c:v>
                </c:pt>
                <c:pt idx="392">
                  <c:v>0.99999953838871425</c:v>
                </c:pt>
                <c:pt idx="393">
                  <c:v>0.9999996111069217</c:v>
                </c:pt>
                <c:pt idx="394">
                  <c:v>0.99999968144114393</c:v>
                </c:pt>
                <c:pt idx="395">
                  <c:v>0.99999974946953663</c:v>
                </c:pt>
                <c:pt idx="396">
                  <c:v>0.99999981526769433</c:v>
                </c:pt>
                <c:pt idx="397">
                  <c:v>0.99999987890873065</c:v>
                </c:pt>
                <c:pt idx="398">
                  <c:v>0.9999999404633646</c:v>
                </c:pt>
                <c:pt idx="399">
                  <c:v>0.99999999999999833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figure!$P$3</c:f>
              <c:strCache>
                <c:ptCount val="1"/>
                <c:pt idx="0">
                  <c:v>Zone 5</c:v>
                </c:pt>
              </c:strCache>
            </c:strRef>
          </c:tx>
          <c:spPr>
            <a:ln w="50800">
              <a:solidFill>
                <a:srgbClr val="B438A5"/>
              </a:solidFill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figure!$P$4:$P$409</c:f>
              <c:numCache>
                <c:formatCode>General</c:formatCode>
                <c:ptCount val="406"/>
                <c:pt idx="0">
                  <c:v>0</c:v>
                </c:pt>
                <c:pt idx="1">
                  <c:v>7.2065921720267502E-5</c:v>
                </c:pt>
                <c:pt idx="2">
                  <c:v>1.1371532452316521E-2</c:v>
                </c:pt>
                <c:pt idx="3">
                  <c:v>3.0954663354563115E-2</c:v>
                </c:pt>
                <c:pt idx="4">
                  <c:v>5.0150022284137674E-2</c:v>
                </c:pt>
                <c:pt idx="5">
                  <c:v>6.8965287640553513E-2</c:v>
                </c:pt>
                <c:pt idx="6">
                  <c:v>8.7407985780827008E-2</c:v>
                </c:pt>
                <c:pt idx="7">
                  <c:v>0.10548549403012</c:v>
                </c:pt>
                <c:pt idx="8">
                  <c:v>0.12320504363276889</c:v>
                </c:pt>
                <c:pt idx="9">
                  <c:v>0.14057372264487811</c:v>
                </c:pt>
                <c:pt idx="10">
                  <c:v>0.15759847876963978</c:v>
                </c:pt>
                <c:pt idx="11">
                  <c:v>0.17428612213650096</c:v>
                </c:pt>
                <c:pt idx="12">
                  <c:v>0.190643328025315</c:v>
                </c:pt>
                <c:pt idx="13">
                  <c:v>0.20667663953653589</c:v>
                </c:pt>
                <c:pt idx="14">
                  <c:v>0.22239247020854824</c:v>
                </c:pt>
                <c:pt idx="15">
                  <c:v>0.23779710658316977</c:v>
                </c:pt>
                <c:pt idx="16">
                  <c:v>0.25289671072034531</c:v>
                </c:pt>
                <c:pt idx="17">
                  <c:v>0.26769732266306179</c:v>
                </c:pt>
                <c:pt idx="18">
                  <c:v>0.28220486285344276</c:v>
                </c:pt>
                <c:pt idx="19">
                  <c:v>0.29642513450099572</c:v>
                </c:pt>
                <c:pt idx="20">
                  <c:v>0.31036382590399125</c:v>
                </c:pt>
                <c:pt idx="21">
                  <c:v>0.32402651272483918</c:v>
                </c:pt>
                <c:pt idx="22">
                  <c:v>0.33741866022043993</c:v>
                </c:pt>
                <c:pt idx="23">
                  <c:v>0.35054562542835366</c:v>
                </c:pt>
                <c:pt idx="24">
                  <c:v>0.36341265930969829</c:v>
                </c:pt>
                <c:pt idx="25">
                  <c:v>0.37602490884958373</c:v>
                </c:pt>
                <c:pt idx="26">
                  <c:v>0.38838741911599323</c:v>
                </c:pt>
                <c:pt idx="27">
                  <c:v>0.40050513527786813</c:v>
                </c:pt>
                <c:pt idx="28">
                  <c:v>0.41238290458324722</c:v>
                </c:pt>
                <c:pt idx="29">
                  <c:v>0.42402547829822218</c:v>
                </c:pt>
                <c:pt idx="30">
                  <c:v>0.43543751360751681</c:v>
                </c:pt>
                <c:pt idx="31">
                  <c:v>0.44662357547741782</c:v>
                </c:pt>
                <c:pt idx="32">
                  <c:v>0.45758813848182167</c:v>
                </c:pt>
                <c:pt idx="33">
                  <c:v>0.46833558859212715</c:v>
                </c:pt>
                <c:pt idx="34">
                  <c:v>0.47887022493167997</c:v>
                </c:pt>
                <c:pt idx="35">
                  <c:v>0.48919626149547774</c:v>
                </c:pt>
                <c:pt idx="36">
                  <c:v>0.49931782883582987</c:v>
                </c:pt>
                <c:pt idx="37">
                  <c:v>0.50923897571462451</c:v>
                </c:pt>
                <c:pt idx="38">
                  <c:v>0.51896367072290339</c:v>
                </c:pt>
                <c:pt idx="39">
                  <c:v>0.52849580386833361</c:v>
                </c:pt>
                <c:pt idx="40">
                  <c:v>0.5378391881312633</c:v>
                </c:pt>
                <c:pt idx="41">
                  <c:v>0.54699756098998598</c:v>
                </c:pt>
                <c:pt idx="42">
                  <c:v>0.55597458591575144</c:v>
                </c:pt>
                <c:pt idx="43">
                  <c:v>0.56477385383823164</c:v>
                </c:pt>
                <c:pt idx="44">
                  <c:v>0.57339888458191512</c:v>
                </c:pt>
                <c:pt idx="45">
                  <c:v>0.58185312827410407</c:v>
                </c:pt>
                <c:pt idx="46">
                  <c:v>0.59013996672499958</c:v>
                </c:pt>
                <c:pt idx="47">
                  <c:v>0.59826271478047355</c:v>
                </c:pt>
                <c:pt idx="48">
                  <c:v>0.60622462164805846</c:v>
                </c:pt>
                <c:pt idx="49">
                  <c:v>0.61402887219665436</c:v>
                </c:pt>
                <c:pt idx="50">
                  <c:v>0.62167858823054134</c:v>
                </c:pt>
                <c:pt idx="51">
                  <c:v>0.62917682973812961</c:v>
                </c:pt>
                <c:pt idx="52">
                  <c:v>0.6365265961160026</c:v>
                </c:pt>
                <c:pt idx="53">
                  <c:v>0.64373082736871123</c:v>
                </c:pt>
                <c:pt idx="54">
                  <c:v>0.65079240528480775</c:v>
                </c:pt>
                <c:pt idx="55">
                  <c:v>0.65771415458961735</c:v>
                </c:pt>
                <c:pt idx="56">
                  <c:v>0.66449884407515514</c:v>
                </c:pt>
                <c:pt idx="57">
                  <c:v>0.67114918770767562</c:v>
                </c:pt>
                <c:pt idx="58">
                  <c:v>0.67766784571330763</c:v>
                </c:pt>
                <c:pt idx="59">
                  <c:v>0.68405742564216854</c:v>
                </c:pt>
                <c:pt idx="60">
                  <c:v>0.6903204834114256</c:v>
                </c:pt>
                <c:pt idx="61">
                  <c:v>0.69645952432769498</c:v>
                </c:pt>
                <c:pt idx="62">
                  <c:v>0.70247700408919955</c:v>
                </c:pt>
                <c:pt idx="63">
                  <c:v>0.70837532976807371</c:v>
                </c:pt>
                <c:pt idx="64">
                  <c:v>0.71415686077323859</c:v>
                </c:pt>
                <c:pt idx="65">
                  <c:v>0.71982390979418365</c:v>
                </c:pt>
                <c:pt idx="66">
                  <c:v>0.72537874372607769</c:v>
                </c:pt>
                <c:pt idx="67">
                  <c:v>0.73082358457655971</c:v>
                </c:pt>
                <c:pt idx="68">
                  <c:v>0.73616061035457092</c:v>
                </c:pt>
                <c:pt idx="69">
                  <c:v>0.74139195594157892</c:v>
                </c:pt>
                <c:pt idx="70">
                  <c:v>0.7465197139455737</c:v>
                </c:pt>
                <c:pt idx="71">
                  <c:v>0.75154593553812821</c:v>
                </c:pt>
                <c:pt idx="72">
                  <c:v>0.75647263127489472</c:v>
                </c:pt>
                <c:pt idx="73">
                  <c:v>0.7613017718998577</c:v>
                </c:pt>
                <c:pt idx="74">
                  <c:v>0.76603528913366004</c:v>
                </c:pt>
                <c:pt idx="75">
                  <c:v>0.7706750764463115</c:v>
                </c:pt>
                <c:pt idx="76">
                  <c:v>0.77522298981459081</c:v>
                </c:pt>
                <c:pt idx="77">
                  <c:v>0.77968084846449914</c:v>
                </c:pt>
                <c:pt idx="78">
                  <c:v>0.78405043559892174</c:v>
                </c:pt>
                <c:pt idx="79">
                  <c:v>0.78833349911098427</c:v>
                </c:pt>
                <c:pt idx="80">
                  <c:v>0.79253175228319861</c:v>
                </c:pt>
                <c:pt idx="81">
                  <c:v>0.79664687447280669</c:v>
                </c:pt>
                <c:pt idx="82">
                  <c:v>0.8006805117835547</c:v>
                </c:pt>
                <c:pt idx="83">
                  <c:v>0.80463427772415164</c:v>
                </c:pt>
                <c:pt idx="84">
                  <c:v>0.80850975385368995</c:v>
                </c:pt>
                <c:pt idx="85">
                  <c:v>0.81230849041429665</c:v>
                </c:pt>
                <c:pt idx="86">
                  <c:v>0.81603200695124256</c:v>
                </c:pt>
                <c:pt idx="87">
                  <c:v>0.81968179292079701</c:v>
                </c:pt>
                <c:pt idx="88">
                  <c:v>0.8232593082860038</c:v>
                </c:pt>
                <c:pt idx="89">
                  <c:v>0.82676598410071567</c:v>
                </c:pt>
                <c:pt idx="90">
                  <c:v>0.83020322308201289</c:v>
                </c:pt>
                <c:pt idx="91">
                  <c:v>0.83357240017131851</c:v>
                </c:pt>
                <c:pt idx="92">
                  <c:v>0.8368748630843944</c:v>
                </c:pt>
                <c:pt idx="93">
                  <c:v>0.84011193285043162</c:v>
                </c:pt>
                <c:pt idx="94">
                  <c:v>0.84328490434050463</c:v>
                </c:pt>
                <c:pt idx="95">
                  <c:v>0.84639504678551558</c:v>
                </c:pt>
                <c:pt idx="96">
                  <c:v>0.84944360428390764</c:v>
                </c:pt>
                <c:pt idx="97">
                  <c:v>0.85243179629933263</c:v>
                </c:pt>
                <c:pt idx="98">
                  <c:v>0.85536081814843856</c:v>
                </c:pt>
                <c:pt idx="99">
                  <c:v>0.85823184147901665</c:v>
                </c:pt>
                <c:pt idx="100">
                  <c:v>0.86104601473868481</c:v>
                </c:pt>
                <c:pt idx="101">
                  <c:v>0.86380446363426489</c:v>
                </c:pt>
                <c:pt idx="102">
                  <c:v>0.86650829158209663</c:v>
                </c:pt>
                <c:pt idx="103">
                  <c:v>0.86915858014941161</c:v>
                </c:pt>
                <c:pt idx="104">
                  <c:v>0.87175638948697354</c:v>
                </c:pt>
                <c:pt idx="105">
                  <c:v>0.87430275875315611</c:v>
                </c:pt>
                <c:pt idx="106">
                  <c:v>0.87679870652962033</c:v>
                </c:pt>
                <c:pt idx="107">
                  <c:v>0.8792452312287502</c:v>
                </c:pt>
                <c:pt idx="108">
                  <c:v>0.88164331149304764</c:v>
                </c:pt>
                <c:pt idx="109">
                  <c:v>0.88399390658659893</c:v>
                </c:pt>
                <c:pt idx="110">
                  <c:v>0.88629795677877665</c:v>
                </c:pt>
                <c:pt idx="111">
                  <c:v>0.88855638372037948</c:v>
                </c:pt>
                <c:pt idx="112">
                  <c:v>0.89077009081230352</c:v>
                </c:pt>
                <c:pt idx="113">
                  <c:v>0.89293996356689664</c:v>
                </c:pt>
                <c:pt idx="114">
                  <c:v>0.89506686996218965</c:v>
                </c:pt>
                <c:pt idx="115">
                  <c:v>0.89715166078910769</c:v>
                </c:pt>
                <c:pt idx="116">
                  <c:v>0.89919516999177251</c:v>
                </c:pt>
                <c:pt idx="117">
                  <c:v>0.90119821500111563</c:v>
                </c:pt>
                <c:pt idx="118">
                  <c:v>0.90316159706184718</c:v>
                </c:pt>
                <c:pt idx="119">
                  <c:v>0.90508610155296809</c:v>
                </c:pt>
                <c:pt idx="120">
                  <c:v>0.90697249830194249</c:v>
                </c:pt>
                <c:pt idx="121">
                  <c:v>0.90882154189261355</c:v>
                </c:pt>
                <c:pt idx="122">
                  <c:v>0.91063397196707851</c:v>
                </c:pt>
                <c:pt idx="123">
                  <c:v>0.91241051352152891</c:v>
                </c:pt>
                <c:pt idx="124">
                  <c:v>0.914151877196277</c:v>
                </c:pt>
                <c:pt idx="125">
                  <c:v>0.91585875956000684</c:v>
                </c:pt>
                <c:pt idx="126">
                  <c:v>0.91753184338842764</c:v>
                </c:pt>
                <c:pt idx="127">
                  <c:v>0.91917179793737513</c:v>
                </c:pt>
                <c:pt idx="128">
                  <c:v>0.92077927921053948</c:v>
                </c:pt>
                <c:pt idx="129">
                  <c:v>0.92235493022185711</c:v>
                </c:pt>
                <c:pt idx="130">
                  <c:v>0.92389938125274651</c:v>
                </c:pt>
                <c:pt idx="131">
                  <c:v>0.92541325010421216</c:v>
                </c:pt>
                <c:pt idx="132">
                  <c:v>0.92689714234398046</c:v>
                </c:pt>
                <c:pt idx="133">
                  <c:v>0.92835165154873012</c:v>
                </c:pt>
                <c:pt idx="134">
                  <c:v>0.92977735954153662</c:v>
                </c:pt>
                <c:pt idx="135">
                  <c:v>0.9311748366246122</c:v>
                </c:pt>
                <c:pt idx="136">
                  <c:v>0.93254464180741459</c:v>
                </c:pt>
                <c:pt idx="137">
                  <c:v>0.93388732303028876</c:v>
                </c:pt>
                <c:pt idx="138">
                  <c:v>0.93520341738362545</c:v>
                </c:pt>
                <c:pt idx="139">
                  <c:v>0.93649345132270945</c:v>
                </c:pt>
                <c:pt idx="140">
                  <c:v>0.93775794087832187</c:v>
                </c:pt>
                <c:pt idx="141">
                  <c:v>0.93899739186314335</c:v>
                </c:pt>
                <c:pt idx="142">
                  <c:v>0.94021230007409418</c:v>
                </c:pt>
                <c:pt idx="143">
                  <c:v>0.94140315149065756</c:v>
                </c:pt>
                <c:pt idx="144">
                  <c:v>0.94257042246928036</c:v>
                </c:pt>
                <c:pt idx="145">
                  <c:v>0.94371457993391228</c:v>
                </c:pt>
                <c:pt idx="146">
                  <c:v>0.9448360815628003</c:v>
                </c:pt>
                <c:pt idx="147">
                  <c:v>0.94593537597154753</c:v>
                </c:pt>
                <c:pt idx="148">
                  <c:v>0.94701290289257534</c:v>
                </c:pt>
                <c:pt idx="149">
                  <c:v>0.94806909335101963</c:v>
                </c:pt>
                <c:pt idx="150">
                  <c:v>0.94910436983714319</c:v>
                </c:pt>
                <c:pt idx="151">
                  <c:v>0.95011914647535101</c:v>
                </c:pt>
                <c:pt idx="152">
                  <c:v>0.95111382918982335</c:v>
                </c:pt>
                <c:pt idx="153">
                  <c:v>0.9520888158669103</c:v>
                </c:pt>
                <c:pt idx="154">
                  <c:v>0.95304449651428591</c:v>
                </c:pt>
                <c:pt idx="155">
                  <c:v>0.95398125341694262</c:v>
                </c:pt>
                <c:pt idx="156">
                  <c:v>0.95489946129014136</c:v>
                </c:pt>
                <c:pt idx="157">
                  <c:v>0.95579948742926946</c:v>
                </c:pt>
                <c:pt idx="158">
                  <c:v>0.95668169185678364</c:v>
                </c:pt>
                <c:pt idx="159">
                  <c:v>0.9575464274662181</c:v>
                </c:pt>
                <c:pt idx="160">
                  <c:v>0.95839404016334773</c:v>
                </c:pt>
                <c:pt idx="161">
                  <c:v>0.95922486900455262</c:v>
                </c:pt>
                <c:pt idx="162">
                  <c:v>0.96003924633244575</c:v>
                </c:pt>
                <c:pt idx="163">
                  <c:v>0.96083749790881978</c:v>
                </c:pt>
                <c:pt idx="164">
                  <c:v>0.96161994304494369</c:v>
                </c:pt>
                <c:pt idx="165">
                  <c:v>0.9623868947293085</c:v>
                </c:pt>
                <c:pt idx="166">
                  <c:v>0.96313865975281399</c:v>
                </c:pt>
                <c:pt idx="167">
                  <c:v>0.96387553883149391</c:v>
                </c:pt>
                <c:pt idx="168">
                  <c:v>0.96459782672680061</c:v>
                </c:pt>
                <c:pt idx="169">
                  <c:v>0.96530581236353086</c:v>
                </c:pt>
                <c:pt idx="170">
                  <c:v>0.96599977894536593</c:v>
                </c:pt>
                <c:pt idx="171">
                  <c:v>0.96668000406820465</c:v>
                </c:pt>
                <c:pt idx="172">
                  <c:v>0.96734675983115959</c:v>
                </c:pt>
                <c:pt idx="173">
                  <c:v>0.96800031294542965</c:v>
                </c:pt>
                <c:pt idx="174">
                  <c:v>0.96864092484097164</c:v>
                </c:pt>
                <c:pt idx="175">
                  <c:v>0.96926885177108613</c:v>
                </c:pt>
                <c:pt idx="176">
                  <c:v>0.96988434491491826</c:v>
                </c:pt>
                <c:pt idx="177">
                  <c:v>0.97048765047793151</c:v>
                </c:pt>
                <c:pt idx="178">
                  <c:v>0.97107900979039663</c:v>
                </c:pt>
                <c:pt idx="179">
                  <c:v>0.97165865940392382</c:v>
                </c:pt>
                <c:pt idx="180">
                  <c:v>0.97222683118608377</c:v>
                </c:pt>
                <c:pt idx="181">
                  <c:v>0.9727837524131685</c:v>
                </c:pt>
                <c:pt idx="182">
                  <c:v>0.97332964586109061</c:v>
                </c:pt>
                <c:pt idx="183">
                  <c:v>0.97386472989451223</c:v>
                </c:pt>
                <c:pt idx="184">
                  <c:v>0.97438921855418337</c:v>
                </c:pt>
                <c:pt idx="185">
                  <c:v>0.97490332164255089</c:v>
                </c:pt>
                <c:pt idx="186">
                  <c:v>0.97540724480771457</c:v>
                </c:pt>
                <c:pt idx="187">
                  <c:v>0.97590118962565719</c:v>
                </c:pt>
                <c:pt idx="188">
                  <c:v>0.97638535368089319</c:v>
                </c:pt>
                <c:pt idx="189">
                  <c:v>0.97685993064549714</c:v>
                </c:pt>
                <c:pt idx="190">
                  <c:v>0.97732511035658243</c:v>
                </c:pt>
                <c:pt idx="191">
                  <c:v>0.97778107889223531</c:v>
                </c:pt>
                <c:pt idx="192">
                  <c:v>0.97822801864595565</c:v>
                </c:pt>
                <c:pt idx="193">
                  <c:v>0.97866610839959955</c:v>
                </c:pt>
                <c:pt idx="194">
                  <c:v>0.97909552339491024</c:v>
                </c:pt>
                <c:pt idx="195">
                  <c:v>0.97951643540361033</c:v>
                </c:pt>
                <c:pt idx="196">
                  <c:v>0.97992901279612143</c:v>
                </c:pt>
                <c:pt idx="197">
                  <c:v>0.98033342060889161</c:v>
                </c:pt>
                <c:pt idx="198">
                  <c:v>0.98072982061044789</c:v>
                </c:pt>
                <c:pt idx="199">
                  <c:v>0.98111837136606683</c:v>
                </c:pt>
                <c:pt idx="200">
                  <c:v>0.98149922830124259</c:v>
                </c:pt>
                <c:pt idx="201">
                  <c:v>0.98187254376381949</c:v>
                </c:pt>
                <c:pt idx="202">
                  <c:v>0.98223846708496132</c:v>
                </c:pt>
                <c:pt idx="203">
                  <c:v>0.9825971446388797</c:v>
                </c:pt>
                <c:pt idx="204">
                  <c:v>0.98294871990137311</c:v>
                </c:pt>
                <c:pt idx="205">
                  <c:v>0.98329333350723658</c:v>
                </c:pt>
                <c:pt idx="206">
                  <c:v>0.98363112330650804</c:v>
                </c:pt>
                <c:pt idx="207">
                  <c:v>0.98396222441960957</c:v>
                </c:pt>
                <c:pt idx="208">
                  <c:v>0.98428676929140069</c:v>
                </c:pt>
                <c:pt idx="209">
                  <c:v>0.98460488774416344</c:v>
                </c:pt>
                <c:pt idx="210">
                  <c:v>0.98491670702951328</c:v>
                </c:pt>
                <c:pt idx="211">
                  <c:v>0.98522235187932272</c:v>
                </c:pt>
                <c:pt idx="212">
                  <c:v>0.98552194455561259</c:v>
                </c:pt>
                <c:pt idx="213">
                  <c:v>0.98581560489944298</c:v>
                </c:pt>
                <c:pt idx="214">
                  <c:v>0.98610345037886804</c:v>
                </c:pt>
                <c:pt idx="215">
                  <c:v>0.98638559613591759</c:v>
                </c:pt>
                <c:pt idx="216">
                  <c:v>0.98666215503265398</c:v>
                </c:pt>
                <c:pt idx="217">
                  <c:v>0.98693323769633223</c:v>
                </c:pt>
                <c:pt idx="218">
                  <c:v>0.98719895256362455</c:v>
                </c:pt>
                <c:pt idx="219">
                  <c:v>0.98745940592401926</c:v>
                </c:pt>
                <c:pt idx="220">
                  <c:v>0.98771470196233546</c:v>
                </c:pt>
                <c:pt idx="221">
                  <c:v>0.98796494280039848</c:v>
                </c:pt>
                <c:pt idx="222">
                  <c:v>0.98821022853787255</c:v>
                </c:pt>
                <c:pt idx="223">
                  <c:v>0.98845065729232551</c:v>
                </c:pt>
                <c:pt idx="224">
                  <c:v>0.98868632523846556</c:v>
                </c:pt>
                <c:pt idx="225">
                  <c:v>0.98891732664661258</c:v>
                </c:pt>
                <c:pt idx="226">
                  <c:v>0.98914375392041054</c:v>
                </c:pt>
                <c:pt idx="227">
                  <c:v>0.98936569763378923</c:v>
                </c:pt>
                <c:pt idx="228">
                  <c:v>0.98958324656718866</c:v>
                </c:pt>
                <c:pt idx="229">
                  <c:v>0.98979648774308771</c:v>
                </c:pt>
                <c:pt idx="230">
                  <c:v>0.99000550646079954</c:v>
                </c:pt>
                <c:pt idx="231">
                  <c:v>0.99021038633059422</c:v>
                </c:pt>
                <c:pt idx="232">
                  <c:v>0.99041120930715398</c:v>
                </c:pt>
                <c:pt idx="233">
                  <c:v>0.99060805572235056</c:v>
                </c:pt>
                <c:pt idx="234">
                  <c:v>0.99080100431737061</c:v>
                </c:pt>
                <c:pt idx="235">
                  <c:v>0.99099013227422461</c:v>
                </c:pt>
                <c:pt idx="236">
                  <c:v>0.9911755152466184</c:v>
                </c:pt>
                <c:pt idx="237">
                  <c:v>0.99135722739021259</c:v>
                </c:pt>
                <c:pt idx="238">
                  <c:v>0.99153534139228516</c:v>
                </c:pt>
                <c:pt idx="239">
                  <c:v>0.99170992850081863</c:v>
                </c:pt>
                <c:pt idx="240">
                  <c:v>0.99188105855297681</c:v>
                </c:pt>
                <c:pt idx="241">
                  <c:v>0.99204880000306561</c:v>
                </c:pt>
                <c:pt idx="242">
                  <c:v>0.99221321994989997</c:v>
                </c:pt>
                <c:pt idx="243">
                  <c:v>0.99237438416365276</c:v>
                </c:pt>
                <c:pt idx="244">
                  <c:v>0.9925323571121577</c:v>
                </c:pt>
                <c:pt idx="245">
                  <c:v>0.99268720198670257</c:v>
                </c:pt>
                <c:pt idx="246">
                  <c:v>0.99283898072729715</c:v>
                </c:pt>
                <c:pt idx="247">
                  <c:v>0.99298775404746598</c:v>
                </c:pt>
                <c:pt idx="248">
                  <c:v>0.99313358145851949</c:v>
                </c:pt>
                <c:pt idx="249">
                  <c:v>0.99327652129336352</c:v>
                </c:pt>
                <c:pt idx="250">
                  <c:v>0.99341663072984165</c:v>
                </c:pt>
                <c:pt idx="251">
                  <c:v>0.99355396581359656</c:v>
                </c:pt>
                <c:pt idx="252">
                  <c:v>0.99368858148049044</c:v>
                </c:pt>
                <c:pt idx="253">
                  <c:v>0.99382053157858818</c:v>
                </c:pt>
                <c:pt idx="254">
                  <c:v>0.99394986888968184</c:v>
                </c:pt>
                <c:pt idx="255">
                  <c:v>0.99407664515042649</c:v>
                </c:pt>
                <c:pt idx="256">
                  <c:v>0.99420091107301645</c:v>
                </c:pt>
                <c:pt idx="257">
                  <c:v>0.99432271636547664</c:v>
                </c:pt>
                <c:pt idx="258">
                  <c:v>0.99444210975154346</c:v>
                </c:pt>
                <c:pt idx="259">
                  <c:v>0.9945591389901739</c:v>
                </c:pt>
                <c:pt idx="260">
                  <c:v>0.99467385089461491</c:v>
                </c:pt>
                <c:pt idx="261">
                  <c:v>0.99478629135116048</c:v>
                </c:pt>
                <c:pt idx="262">
                  <c:v>0.99489650533749241</c:v>
                </c:pt>
                <c:pt idx="263">
                  <c:v>0.99500453694067481</c:v>
                </c:pt>
                <c:pt idx="264">
                  <c:v>0.99511042937478944</c:v>
                </c:pt>
                <c:pt idx="265">
                  <c:v>0.9952142249982201</c:v>
                </c:pt>
                <c:pt idx="266">
                  <c:v>0.99531596533060329</c:v>
                </c:pt>
                <c:pt idx="267">
                  <c:v>0.99541569106942929</c:v>
                </c:pt>
                <c:pt idx="268">
                  <c:v>0.99551344210631765</c:v>
                </c:pt>
                <c:pt idx="269">
                  <c:v>0.99560925754299456</c:v>
                </c:pt>
                <c:pt idx="270">
                  <c:v>0.99570317570690092</c:v>
                </c:pt>
                <c:pt idx="271">
                  <c:v>0.99579523416656857</c:v>
                </c:pt>
                <c:pt idx="272">
                  <c:v>0.99588546974659631</c:v>
                </c:pt>
                <c:pt idx="273">
                  <c:v>0.99597391854242612</c:v>
                </c:pt>
                <c:pt idx="274">
                  <c:v>0.99606061593475359</c:v>
                </c:pt>
                <c:pt idx="275">
                  <c:v>0.99614559660369528</c:v>
                </c:pt>
                <c:pt idx="276">
                  <c:v>0.99622889454264352</c:v>
                </c:pt>
                <c:pt idx="277">
                  <c:v>0.99631054307189237</c:v>
                </c:pt>
                <c:pt idx="278">
                  <c:v>0.99639057485193727</c:v>
                </c:pt>
                <c:pt idx="279">
                  <c:v>0.99646902189656195</c:v>
                </c:pt>
                <c:pt idx="280">
                  <c:v>0.99654591558562955</c:v>
                </c:pt>
                <c:pt idx="281">
                  <c:v>0.99662128667763761</c:v>
                </c:pt>
                <c:pt idx="282">
                  <c:v>0.99669516532202918</c:v>
                </c:pt>
                <c:pt idx="283">
                  <c:v>0.99676758107124441</c:v>
                </c:pt>
                <c:pt idx="284">
                  <c:v>0.99683856289255757</c:v>
                </c:pt>
                <c:pt idx="285">
                  <c:v>0.9969081391796355</c:v>
                </c:pt>
                <c:pt idx="286">
                  <c:v>0.99697633776392258</c:v>
                </c:pt>
                <c:pt idx="287">
                  <c:v>0.99704318592575958</c:v>
                </c:pt>
                <c:pt idx="288">
                  <c:v>0.99710871040531024</c:v>
                </c:pt>
                <c:pt idx="289">
                  <c:v>0.99717293741323232</c:v>
                </c:pt>
                <c:pt idx="290">
                  <c:v>0.99723589264119028</c:v>
                </c:pt>
                <c:pt idx="291">
                  <c:v>0.99729760127210798</c:v>
                </c:pt>
                <c:pt idx="292">
                  <c:v>0.99735808799026515</c:v>
                </c:pt>
                <c:pt idx="293">
                  <c:v>0.99741737699115784</c:v>
                </c:pt>
                <c:pt idx="294">
                  <c:v>0.99747549199117602</c:v>
                </c:pt>
                <c:pt idx="295">
                  <c:v>0.9975324562370913</c:v>
                </c:pt>
                <c:pt idx="296">
                  <c:v>0.99758829251536341</c:v>
                </c:pt>
                <c:pt idx="297">
                  <c:v>0.99764302316124809</c:v>
                </c:pt>
                <c:pt idx="298">
                  <c:v>0.99769667006773355</c:v>
                </c:pt>
                <c:pt idx="299">
                  <c:v>0.9977492546943002</c:v>
                </c:pt>
                <c:pt idx="300">
                  <c:v>0.99780079807549193</c:v>
                </c:pt>
                <c:pt idx="301">
                  <c:v>0.99785132082935646</c:v>
                </c:pt>
                <c:pt idx="302">
                  <c:v>0.99790084316566618</c:v>
                </c:pt>
                <c:pt idx="303">
                  <c:v>0.99794938489401608</c:v>
                </c:pt>
                <c:pt idx="304">
                  <c:v>0.99799696543174299</c:v>
                </c:pt>
                <c:pt idx="305">
                  <c:v>0.99804360381170143</c:v>
                </c:pt>
                <c:pt idx="306">
                  <c:v>0.99808931868986062</c:v>
                </c:pt>
                <c:pt idx="307">
                  <c:v>0.99813412835278159</c:v>
                </c:pt>
                <c:pt idx="308">
                  <c:v>0.99817805072492849</c:v>
                </c:pt>
                <c:pt idx="309">
                  <c:v>0.99822110337583614</c:v>
                </c:pt>
                <c:pt idx="310">
                  <c:v>0.99826330352713621</c:v>
                </c:pt>
                <c:pt idx="311">
                  <c:v>0.9983046680594565</c:v>
                </c:pt>
                <c:pt idx="312">
                  <c:v>0.99834521351915995</c:v>
                </c:pt>
                <c:pt idx="313">
                  <c:v>0.99838495612496547</c:v>
                </c:pt>
                <c:pt idx="314">
                  <c:v>0.99842391177445156</c:v>
                </c:pt>
                <c:pt idx="315">
                  <c:v>0.99846209605039626</c:v>
                </c:pt>
                <c:pt idx="316">
                  <c:v>0.99849952422701749</c:v>
                </c:pt>
                <c:pt idx="317">
                  <c:v>0.99853621127608649</c:v>
                </c:pt>
                <c:pt idx="318">
                  <c:v>0.99857217187290825</c:v>
                </c:pt>
                <c:pt idx="319">
                  <c:v>0.99860742040221118</c:v>
                </c:pt>
                <c:pt idx="320">
                  <c:v>0.99864197096386664</c:v>
                </c:pt>
                <c:pt idx="321">
                  <c:v>0.9986758373785658</c:v>
                </c:pt>
                <c:pt idx="322">
                  <c:v>0.99870903319331916</c:v>
                </c:pt>
                <c:pt idx="323">
                  <c:v>0.99874157168690003</c:v>
                </c:pt>
                <c:pt idx="324">
                  <c:v>0.99877346587513949</c:v>
                </c:pt>
                <c:pt idx="325">
                  <c:v>0.99880472851613966</c:v>
                </c:pt>
                <c:pt idx="326">
                  <c:v>0.99883537211537265</c:v>
                </c:pt>
                <c:pt idx="327">
                  <c:v>0.99886540893068398</c:v>
                </c:pt>
                <c:pt idx="328">
                  <c:v>0.99889485097720354</c:v>
                </c:pt>
                <c:pt idx="329">
                  <c:v>0.99892371003214153</c:v>
                </c:pt>
                <c:pt idx="330">
                  <c:v>0.99895199763950648</c:v>
                </c:pt>
                <c:pt idx="331">
                  <c:v>0.998979725114713</c:v>
                </c:pt>
                <c:pt idx="332">
                  <c:v>0.99900690354912669</c:v>
                </c:pt>
                <c:pt idx="333">
                  <c:v>0.99903354381448051</c:v>
                </c:pt>
                <c:pt idx="334">
                  <c:v>0.99905965656723794</c:v>
                </c:pt>
                <c:pt idx="335">
                  <c:v>0.99908525225284683</c:v>
                </c:pt>
                <c:pt idx="336">
                  <c:v>0.99911034110992081</c:v>
                </c:pt>
                <c:pt idx="337">
                  <c:v>0.99913493317434388</c:v>
                </c:pt>
                <c:pt idx="338">
                  <c:v>0.99915903828326302</c:v>
                </c:pt>
                <c:pt idx="339">
                  <c:v>0.99918266607904549</c:v>
                </c:pt>
                <c:pt idx="340">
                  <c:v>0.99920582601312624</c:v>
                </c:pt>
                <c:pt idx="341">
                  <c:v>0.99922852734978362</c:v>
                </c:pt>
                <c:pt idx="342">
                  <c:v>0.99925077916985749</c:v>
                </c:pt>
                <c:pt idx="343">
                  <c:v>0.99927259037437366</c:v>
                </c:pt>
                <c:pt idx="344">
                  <c:v>0.99929396968810369</c:v>
                </c:pt>
                <c:pt idx="345">
                  <c:v>0.99931492566305746</c:v>
                </c:pt>
                <c:pt idx="346">
                  <c:v>0.99933546668190532</c:v>
                </c:pt>
                <c:pt idx="347">
                  <c:v>0.99935560096132836</c:v>
                </c:pt>
                <c:pt idx="348">
                  <c:v>0.99937533655530675</c:v>
                </c:pt>
                <c:pt idx="349">
                  <c:v>0.99939468135834131</c:v>
                </c:pt>
                <c:pt idx="350">
                  <c:v>0.99941364310861058</c:v>
                </c:pt>
                <c:pt idx="351">
                  <c:v>0.99943222939106668</c:v>
                </c:pt>
                <c:pt idx="352">
                  <c:v>0.99945044764047664</c:v>
                </c:pt>
                <c:pt idx="353">
                  <c:v>0.99946830514437457</c:v>
                </c:pt>
                <c:pt idx="354">
                  <c:v>0.99948580904600548</c:v>
                </c:pt>
                <c:pt idx="355">
                  <c:v>0.99950296634715918</c:v>
                </c:pt>
                <c:pt idx="356">
                  <c:v>0.9995197839109895</c:v>
                </c:pt>
                <c:pt idx="357">
                  <c:v>0.99953626846474442</c:v>
                </c:pt>
                <c:pt idx="358">
                  <c:v>0.99955242660246646</c:v>
                </c:pt>
                <c:pt idx="359">
                  <c:v>0.99956826478761984</c:v>
                </c:pt>
                <c:pt idx="360">
                  <c:v>0.99958378935569903</c:v>
                </c:pt>
                <c:pt idx="361">
                  <c:v>0.99959900651673561</c:v>
                </c:pt>
                <c:pt idx="362">
                  <c:v>0.9996139223577919</c:v>
                </c:pt>
                <c:pt idx="363">
                  <c:v>0.99962854284540714</c:v>
                </c:pt>
                <c:pt idx="364">
                  <c:v>0.99964287382797068</c:v>
                </c:pt>
                <c:pt idx="365">
                  <c:v>0.99965692103806658</c:v>
                </c:pt>
                <c:pt idx="366">
                  <c:v>0.99967069009476661</c:v>
                </c:pt>
                <c:pt idx="367">
                  <c:v>0.99968418650587665</c:v>
                </c:pt>
                <c:pt idx="368">
                  <c:v>0.99969741567014203</c:v>
                </c:pt>
                <c:pt idx="369">
                  <c:v>0.99971038287940051</c:v>
                </c:pt>
                <c:pt idx="370">
                  <c:v>0.99972309332071463</c:v>
                </c:pt>
                <c:pt idx="371">
                  <c:v>0.99973555207842923</c:v>
                </c:pt>
                <c:pt idx="372">
                  <c:v>0.99974776413620858</c:v>
                </c:pt>
                <c:pt idx="373">
                  <c:v>0.99975973437904464</c:v>
                </c:pt>
                <c:pt idx="374">
                  <c:v>0.99977146759519353</c:v>
                </c:pt>
                <c:pt idx="375">
                  <c:v>0.99978296847809145</c:v>
                </c:pt>
                <c:pt idx="376">
                  <c:v>0.9997942416282527</c:v>
                </c:pt>
                <c:pt idx="377">
                  <c:v>0.9998052915550858</c:v>
                </c:pt>
                <c:pt idx="378">
                  <c:v>0.99981612267870468</c:v>
                </c:pt>
                <c:pt idx="379">
                  <c:v>0.99982673933170796</c:v>
                </c:pt>
                <c:pt idx="380">
                  <c:v>0.99983714576089533</c:v>
                </c:pt>
                <c:pt idx="381">
                  <c:v>0.99984734612898163</c:v>
                </c:pt>
                <c:pt idx="382">
                  <c:v>0.99985734451624386</c:v>
                </c:pt>
                <c:pt idx="383">
                  <c:v>0.99986714492217499</c:v>
                </c:pt>
                <c:pt idx="384">
                  <c:v>0.99987675126706677</c:v>
                </c:pt>
                <c:pt idx="385">
                  <c:v>0.9998861673935866</c:v>
                </c:pt>
                <c:pt idx="386">
                  <c:v>0.99989539706830877</c:v>
                </c:pt>
                <c:pt idx="387">
                  <c:v>0.99990444398322376</c:v>
                </c:pt>
                <c:pt idx="388">
                  <c:v>0.99991331175721909</c:v>
                </c:pt>
                <c:pt idx="389">
                  <c:v>0.9999220039375305</c:v>
                </c:pt>
                <c:pt idx="390">
                  <c:v>0.99993052400113758</c:v>
                </c:pt>
                <c:pt idx="391">
                  <c:v>0.99993887535618164</c:v>
                </c:pt>
                <c:pt idx="392">
                  <c:v>0.99994706134331568</c:v>
                </c:pt>
                <c:pt idx="393">
                  <c:v>0.99995508523704357</c:v>
                </c:pt>
                <c:pt idx="394">
                  <c:v>0.99996295024702997</c:v>
                </c:pt>
                <c:pt idx="395">
                  <c:v>0.99997065951938835</c:v>
                </c:pt>
                <c:pt idx="396">
                  <c:v>0.9999782161379217</c:v>
                </c:pt>
                <c:pt idx="397">
                  <c:v>0.99998562312538464</c:v>
                </c:pt>
                <c:pt idx="398">
                  <c:v>0.99999288344466808</c:v>
                </c:pt>
                <c:pt idx="399">
                  <c:v>0.999999999999998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figure!$Q$3</c:f>
              <c:strCache>
                <c:ptCount val="1"/>
                <c:pt idx="0">
                  <c:v>Zone 6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figure!$Q$4:$Q$409</c:f>
              <c:numCache>
                <c:formatCode>General</c:formatCode>
                <c:ptCount val="406"/>
                <c:pt idx="0">
                  <c:v>0</c:v>
                </c:pt>
                <c:pt idx="1">
                  <c:v>5.1948683433417834E-5</c:v>
                </c:pt>
                <c:pt idx="2">
                  <c:v>8.197163450031764E-3</c:v>
                </c:pt>
                <c:pt idx="3">
                  <c:v>2.23136535134606E-2</c:v>
                </c:pt>
                <c:pt idx="4">
                  <c:v>3.6229913056398812E-2</c:v>
                </c:pt>
                <c:pt idx="5">
                  <c:v>4.9948782180115232E-2</c:v>
                </c:pt>
                <c:pt idx="6">
                  <c:v>6.3473060701434172E-2</c:v>
                </c:pt>
                <c:pt idx="7">
                  <c:v>7.6805508724136703E-2</c:v>
                </c:pt>
                <c:pt idx="8">
                  <c:v>8.9948847202256793E-2</c:v>
                </c:pt>
                <c:pt idx="9">
                  <c:v>0.10290575849538756</c:v>
                </c:pt>
                <c:pt idx="10">
                  <c:v>0.11567888691611072</c:v>
                </c:pt>
                <c:pt idx="11">
                  <c:v>0.12827083926966132</c:v>
                </c:pt>
                <c:pt idx="12">
                  <c:v>0.14068418538593824</c:v>
                </c:pt>
                <c:pt idx="13">
                  <c:v>0.15292145864396792</c:v>
                </c:pt>
                <c:pt idx="14">
                  <c:v>0.16498515648892867</c:v>
                </c:pt>
                <c:pt idx="15">
                  <c:v>0.17687774094184316</c:v>
                </c:pt>
                <c:pt idx="16">
                  <c:v>0.18860163910204092</c:v>
                </c:pt>
                <c:pt idx="17">
                  <c:v>0.20015924364248941</c:v>
                </c:pt>
                <c:pt idx="18">
                  <c:v>0.21155291329810788</c:v>
                </c:pt>
                <c:pt idx="19">
                  <c:v>0.22278497334714653</c:v>
                </c:pt>
                <c:pt idx="20">
                  <c:v>0.23385771608574238</c:v>
                </c:pt>
                <c:pt idx="21">
                  <c:v>0.24477340129574271</c:v>
                </c:pt>
                <c:pt idx="22">
                  <c:v>0.25553425670589275</c:v>
                </c:pt>
                <c:pt idx="23">
                  <c:v>0.26614247844648226</c:v>
                </c:pt>
                <c:pt idx="24">
                  <c:v>0.27660023149754281</c:v>
                </c:pt>
                <c:pt idx="25">
                  <c:v>0.28690965013068737</c:v>
                </c:pt>
                <c:pt idx="26">
                  <c:v>0.29707283834468595</c:v>
                </c:pt>
                <c:pt idx="27">
                  <c:v>0.30709187029485341</c:v>
                </c:pt>
                <c:pt idx="28">
                  <c:v>0.31696879071636286</c:v>
                </c:pt>
                <c:pt idx="29">
                  <c:v>0.32670561534154113</c:v>
                </c:pt>
                <c:pt idx="30">
                  <c:v>0.33630433131125043</c:v>
                </c:pt>
                <c:pt idx="31">
                  <c:v>0.34576689758042817</c:v>
                </c:pt>
                <c:pt idx="32">
                  <c:v>0.35509524531789388</c:v>
                </c:pt>
                <c:pt idx="33">
                  <c:v>0.36429127830046032</c:v>
                </c:pt>
                <c:pt idx="34">
                  <c:v>0.37335687330147177</c:v>
                </c:pt>
                <c:pt idx="35">
                  <c:v>0.3822938804738153</c:v>
                </c:pt>
                <c:pt idx="36">
                  <c:v>0.39110412372753156</c:v>
                </c:pt>
                <c:pt idx="37">
                  <c:v>0.39978940110202327</c:v>
                </c:pt>
                <c:pt idx="38">
                  <c:v>0.40835148513302089</c:v>
                </c:pt>
                <c:pt idx="39">
                  <c:v>0.41679212321433085</c:v>
                </c:pt>
                <c:pt idx="40">
                  <c:v>0.42511303795445105</c:v>
                </c:pt>
                <c:pt idx="41">
                  <c:v>0.43331592752812281</c:v>
                </c:pt>
                <c:pt idx="42">
                  <c:v>0.44140246602291688</c:v>
                </c:pt>
                <c:pt idx="43">
                  <c:v>0.44937430378087923</c:v>
                </c:pt>
                <c:pt idx="44">
                  <c:v>0.45723306773533773</c:v>
                </c:pt>
                <c:pt idx="45">
                  <c:v>0.46498036174295559</c:v>
                </c:pt>
                <c:pt idx="46">
                  <c:v>0.47261776691102281</c:v>
                </c:pt>
                <c:pt idx="47">
                  <c:v>0.48014684192016932</c:v>
                </c:pt>
                <c:pt idx="48">
                  <c:v>0.48756912334244729</c:v>
                </c:pt>
                <c:pt idx="49">
                  <c:v>0.49488612595492559</c:v>
                </c:pt>
                <c:pt idx="50">
                  <c:v>0.50209934304883863</c:v>
                </c:pt>
                <c:pt idx="51">
                  <c:v>0.50921024673434556</c:v>
                </c:pt>
                <c:pt idx="52">
                  <c:v>0.51622028824096156</c:v>
                </c:pt>
                <c:pt idx="53">
                  <c:v>0.52313089821373282</c:v>
                </c:pt>
                <c:pt idx="54">
                  <c:v>0.5299434870052081</c:v>
                </c:pt>
                <c:pt idx="55">
                  <c:v>0.53665944496327833</c:v>
                </c:pt>
                <c:pt idx="56">
                  <c:v>0.5432801427149121</c:v>
                </c:pt>
                <c:pt idx="57">
                  <c:v>0.54980693144590442</c:v>
                </c:pt>
                <c:pt idx="58">
                  <c:v>0.55624114317660212</c:v>
                </c:pt>
                <c:pt idx="59">
                  <c:v>0.5625840910337736</c:v>
                </c:pt>
                <c:pt idx="60">
                  <c:v>0.56883706951859025</c:v>
                </c:pt>
                <c:pt idx="61">
                  <c:v>0.57500135477080772</c:v>
                </c:pt>
                <c:pt idx="62">
                  <c:v>0.58107820482922456</c:v>
                </c:pt>
                <c:pt idx="63">
                  <c:v>0.5870688598884124</c:v>
                </c:pt>
                <c:pt idx="64">
                  <c:v>0.59297454255182813</c:v>
                </c:pt>
                <c:pt idx="65">
                  <c:v>0.59879645808132931</c:v>
                </c:pt>
                <c:pt idx="66">
                  <c:v>0.60453579464315044</c:v>
                </c:pt>
                <c:pt idx="67">
                  <c:v>0.61019372355038515</c:v>
                </c:pt>
                <c:pt idx="68">
                  <c:v>0.61577139950203863</c:v>
                </c:pt>
                <c:pt idx="69">
                  <c:v>0.62126996081868824</c:v>
                </c:pt>
                <c:pt idx="70">
                  <c:v>0.62669052967479066</c:v>
                </c:pt>
                <c:pt idx="71">
                  <c:v>0.63203421232769508</c:v>
                </c:pt>
                <c:pt idx="72">
                  <c:v>0.63730209934342985</c:v>
                </c:pt>
                <c:pt idx="73">
                  <c:v>0.64249526581926619</c:v>
                </c:pt>
                <c:pt idx="74">
                  <c:v>0.64761477160312175</c:v>
                </c:pt>
                <c:pt idx="75">
                  <c:v>0.65266166150985805</c:v>
                </c:pt>
                <c:pt idx="76">
                  <c:v>0.65763696553452733</c:v>
                </c:pt>
                <c:pt idx="77">
                  <c:v>0.66254169906256644</c:v>
                </c:pt>
                <c:pt idx="78">
                  <c:v>0.66737686307702293</c:v>
                </c:pt>
                <c:pt idx="79">
                  <c:v>0.67214344436284934</c:v>
                </c:pt>
                <c:pt idx="80">
                  <c:v>0.67684241570827708</c:v>
                </c:pt>
                <c:pt idx="81">
                  <c:v>0.68147473610335663</c:v>
                </c:pt>
                <c:pt idx="82">
                  <c:v>0.68604135093567975</c:v>
                </c:pt>
                <c:pt idx="83">
                  <c:v>0.69054319218330584</c:v>
                </c:pt>
                <c:pt idx="84">
                  <c:v>0.69498117860497266</c:v>
                </c:pt>
                <c:pt idx="85">
                  <c:v>0.69935621592759378</c:v>
                </c:pt>
                <c:pt idx="86">
                  <c:v>0.70366919703111863</c:v>
                </c:pt>
                <c:pt idx="87">
                  <c:v>0.70792100213074072</c:v>
                </c:pt>
                <c:pt idx="88">
                  <c:v>0.7121124989565395</c:v>
                </c:pt>
                <c:pt idx="89">
                  <c:v>0.71624454293058615</c:v>
                </c:pt>
                <c:pt idx="90">
                  <c:v>0.72031797734149405</c:v>
                </c:pt>
                <c:pt idx="91">
                  <c:v>0.72433363351655389</c:v>
                </c:pt>
                <c:pt idx="92">
                  <c:v>0.72829233099136459</c:v>
                </c:pt>
                <c:pt idx="93">
                  <c:v>0.73219487767711877</c:v>
                </c:pt>
                <c:pt idx="94">
                  <c:v>0.73604207002544964</c:v>
                </c:pt>
                <c:pt idx="95">
                  <c:v>0.73983469319101436</c:v>
                </c:pt>
                <c:pt idx="96">
                  <c:v>0.74357352119169751</c:v>
                </c:pt>
                <c:pt idx="97">
                  <c:v>0.74725931706660464</c:v>
                </c:pt>
                <c:pt idx="98">
                  <c:v>0.75089283303176602</c:v>
                </c:pt>
                <c:pt idx="99">
                  <c:v>0.75447481063366151</c:v>
                </c:pt>
                <c:pt idx="100">
                  <c:v>0.75800598090055882</c:v>
                </c:pt>
                <c:pt idx="101">
                  <c:v>0.76148706449171222</c:v>
                </c:pt>
                <c:pt idx="102">
                  <c:v>0.76491877184442425</c:v>
                </c:pt>
                <c:pt idx="103">
                  <c:v>0.76830180331904718</c:v>
                </c:pt>
                <c:pt idx="104">
                  <c:v>0.77163684934190291</c:v>
                </c:pt>
                <c:pt idx="105">
                  <c:v>0.7749245905462121</c:v>
                </c:pt>
                <c:pt idx="106">
                  <c:v>0.77816569791097356</c:v>
                </c:pt>
                <c:pt idx="107">
                  <c:v>0.78136083289791858</c:v>
                </c:pt>
                <c:pt idx="108">
                  <c:v>0.78451064758650535</c:v>
                </c:pt>
                <c:pt idx="109">
                  <c:v>0.78761578480698757</c:v>
                </c:pt>
                <c:pt idx="110">
                  <c:v>0.7906768782716187</c:v>
                </c:pt>
                <c:pt idx="111">
                  <c:v>0.79369455270397415</c:v>
                </c:pt>
                <c:pt idx="112">
                  <c:v>0.79666942396644869</c:v>
                </c:pt>
                <c:pt idx="113">
                  <c:v>0.79960209918595637</c:v>
                </c:pt>
                <c:pt idx="114">
                  <c:v>0.80249317687782151</c:v>
                </c:pt>
                <c:pt idx="115">
                  <c:v>0.80534324706793359</c:v>
                </c:pt>
                <c:pt idx="116">
                  <c:v>0.80815289141316315</c:v>
                </c:pt>
                <c:pt idx="117">
                  <c:v>0.8109226833200659</c:v>
                </c:pt>
                <c:pt idx="118">
                  <c:v>0.81365318806190956</c:v>
                </c:pt>
                <c:pt idx="119">
                  <c:v>0.81634496289403868</c:v>
                </c:pt>
                <c:pt idx="120">
                  <c:v>0.81899855716759828</c:v>
                </c:pt>
                <c:pt idx="121">
                  <c:v>0.82161451244164474</c:v>
                </c:pt>
                <c:pt idx="122">
                  <c:v>0.82419336259368914</c:v>
                </c:pt>
                <c:pt idx="123">
                  <c:v>0.82673563392862548</c:v>
                </c:pt>
                <c:pt idx="124">
                  <c:v>0.82924184528616263</c:v>
                </c:pt>
                <c:pt idx="125">
                  <c:v>0.8317125081467075</c:v>
                </c:pt>
                <c:pt idx="126">
                  <c:v>0.8341481267357449</c:v>
                </c:pt>
                <c:pt idx="127">
                  <c:v>0.83654919812674577</c:v>
                </c:pt>
                <c:pt idx="128">
                  <c:v>0.8389162123426136</c:v>
                </c:pt>
                <c:pt idx="129">
                  <c:v>0.84124965245569283</c:v>
                </c:pt>
                <c:pt idx="130">
                  <c:v>0.84354999468634062</c:v>
                </c:pt>
                <c:pt idx="131">
                  <c:v>0.84581770850014792</c:v>
                </c:pt>
                <c:pt idx="132">
                  <c:v>0.84805325670372256</c:v>
                </c:pt>
                <c:pt idx="133">
                  <c:v>0.85025709553914663</c:v>
                </c:pt>
                <c:pt idx="134">
                  <c:v>0.85242967477709963</c:v>
                </c:pt>
                <c:pt idx="135">
                  <c:v>0.85457143780863964</c:v>
                </c:pt>
                <c:pt idx="136">
                  <c:v>0.85668282173569632</c:v>
                </c:pt>
                <c:pt idx="137">
                  <c:v>0.85876425746027973</c:v>
                </c:pt>
                <c:pt idx="138">
                  <c:v>0.8608161697724056</c:v>
                </c:pt>
                <c:pt idx="139">
                  <c:v>0.86283897743682558</c:v>
                </c:pt>
                <c:pt idx="140">
                  <c:v>0.86483309327843882</c:v>
                </c:pt>
                <c:pt idx="141">
                  <c:v>0.86679892426658833</c:v>
                </c:pt>
                <c:pt idx="142">
                  <c:v>0.86873687159809165</c:v>
                </c:pt>
                <c:pt idx="143">
                  <c:v>0.8706473307791317</c:v>
                </c:pt>
                <c:pt idx="144">
                  <c:v>0.87253069170596598</c:v>
                </c:pt>
                <c:pt idx="145">
                  <c:v>0.87438733874451169</c:v>
                </c:pt>
                <c:pt idx="146">
                  <c:v>0.87621765080876524</c:v>
                </c:pt>
                <c:pt idx="147">
                  <c:v>0.87802200143815679</c:v>
                </c:pt>
                <c:pt idx="148">
                  <c:v>0.87980075887376663</c:v>
                </c:pt>
                <c:pt idx="149">
                  <c:v>0.88155428613349374</c:v>
                </c:pt>
                <c:pt idx="150">
                  <c:v>0.8832829410861277</c:v>
                </c:pt>
                <c:pt idx="151">
                  <c:v>0.88498707652440123</c:v>
                </c:pt>
                <c:pt idx="152">
                  <c:v>0.88666704023695841</c:v>
                </c:pt>
                <c:pt idx="153">
                  <c:v>0.8883231750793793</c:v>
                </c:pt>
                <c:pt idx="154">
                  <c:v>0.88995581904410992</c:v>
                </c:pt>
                <c:pt idx="155">
                  <c:v>0.89156530532945721</c:v>
                </c:pt>
                <c:pt idx="156">
                  <c:v>0.89315196240760619</c:v>
                </c:pt>
                <c:pt idx="157">
                  <c:v>0.89471611409162322</c:v>
                </c:pt>
                <c:pt idx="158">
                  <c:v>0.89625807960157367</c:v>
                </c:pt>
                <c:pt idx="159">
                  <c:v>0.89777817362963963</c:v>
                </c:pt>
                <c:pt idx="160">
                  <c:v>0.89927670640437363</c:v>
                </c:pt>
                <c:pt idx="161">
                  <c:v>0.90075398375399052</c:v>
                </c:pt>
                <c:pt idx="162">
                  <c:v>0.90221030716879169</c:v>
                </c:pt>
                <c:pt idx="163">
                  <c:v>0.90364597386269163</c:v>
                </c:pt>
                <c:pt idx="164">
                  <c:v>0.90506127683387672</c:v>
                </c:pt>
                <c:pt idx="165">
                  <c:v>0.90645650492459628</c:v>
                </c:pt>
                <c:pt idx="166">
                  <c:v>0.9078319428801247</c:v>
                </c:pt>
                <c:pt idx="167">
                  <c:v>0.9091878714068572</c:v>
                </c:pt>
                <c:pt idx="168">
                  <c:v>0.91052456722960751</c:v>
                </c:pt>
                <c:pt idx="169">
                  <c:v>0.91184230314808312</c:v>
                </c:pt>
                <c:pt idx="170">
                  <c:v>0.91314134809254954</c:v>
                </c:pt>
                <c:pt idx="171">
                  <c:v>0.91442196717873425</c:v>
                </c:pt>
                <c:pt idx="172">
                  <c:v>0.91568442176191356</c:v>
                </c:pt>
                <c:pt idx="173">
                  <c:v>0.91692896949026259</c:v>
                </c:pt>
                <c:pt idx="174">
                  <c:v>0.91815586435743279</c:v>
                </c:pt>
                <c:pt idx="175">
                  <c:v>0.91936535675438991</c:v>
                </c:pt>
                <c:pt idx="176">
                  <c:v>0.92055769352051564</c:v>
                </c:pt>
                <c:pt idx="177">
                  <c:v>0.92173311799398061</c:v>
                </c:pt>
                <c:pt idx="178">
                  <c:v>0.92289187006141304</c:v>
                </c:pt>
                <c:pt idx="179">
                  <c:v>0.92403418620684308</c:v>
                </c:pt>
                <c:pt idx="180">
                  <c:v>0.9251602995599848</c:v>
                </c:pt>
                <c:pt idx="181">
                  <c:v>0.92627043994379665</c:v>
                </c:pt>
                <c:pt idx="182">
                  <c:v>0.92736483392139324</c:v>
                </c:pt>
                <c:pt idx="183">
                  <c:v>0.92844370484228256</c:v>
                </c:pt>
                <c:pt idx="184">
                  <c:v>0.92950727288794821</c:v>
                </c:pt>
                <c:pt idx="185">
                  <c:v>0.93055575511678779</c:v>
                </c:pt>
                <c:pt idx="186">
                  <c:v>0.93158936550840121</c:v>
                </c:pt>
                <c:pt idx="187">
                  <c:v>0.93260831500727381</c:v>
                </c:pt>
                <c:pt idx="188">
                  <c:v>0.93361281156582065</c:v>
                </c:pt>
                <c:pt idx="189">
                  <c:v>0.93460306018682215</c:v>
                </c:pt>
                <c:pt idx="190">
                  <c:v>0.93557926296527461</c:v>
                </c:pt>
                <c:pt idx="191">
                  <c:v>0.93654161912962075</c:v>
                </c:pt>
                <c:pt idx="192">
                  <c:v>0.93749032508241859</c:v>
                </c:pt>
                <c:pt idx="193">
                  <c:v>0.93842557444042163</c:v>
                </c:pt>
                <c:pt idx="194">
                  <c:v>0.93934755807409065</c:v>
                </c:pt>
                <c:pt idx="195">
                  <c:v>0.94025646414655051</c:v>
                </c:pt>
                <c:pt idx="196">
                  <c:v>0.94115247815199277</c:v>
                </c:pt>
                <c:pt idx="197">
                  <c:v>0.94203578295352763</c:v>
                </c:pt>
                <c:pt idx="198">
                  <c:v>0.94290655882050523</c:v>
                </c:pt>
                <c:pt idx="199">
                  <c:v>0.94376498346531068</c:v>
                </c:pt>
                <c:pt idx="200">
                  <c:v>0.94461123207962716</c:v>
                </c:pt>
                <c:pt idx="201">
                  <c:v>0.94544547737018902</c:v>
                </c:pt>
                <c:pt idx="202">
                  <c:v>0.94626788959402808</c:v>
                </c:pt>
                <c:pt idx="203">
                  <c:v>0.94707863659323877</c:v>
                </c:pt>
                <c:pt idx="204">
                  <c:v>0.9478778838291968</c:v>
                </c:pt>
                <c:pt idx="205">
                  <c:v>0.94866579441635968</c:v>
                </c:pt>
                <c:pt idx="206">
                  <c:v>0.9494425291555435</c:v>
                </c:pt>
                <c:pt idx="207">
                  <c:v>0.95020824656673764</c:v>
                </c:pt>
                <c:pt idx="208">
                  <c:v>0.95096310292145558</c:v>
                </c:pt>
                <c:pt idx="209">
                  <c:v>0.95170725227464081</c:v>
                </c:pt>
                <c:pt idx="210">
                  <c:v>0.95244084649608485</c:v>
                </c:pt>
                <c:pt idx="211">
                  <c:v>0.95316403530144023</c:v>
                </c:pt>
                <c:pt idx="212">
                  <c:v>0.95387696628277363</c:v>
                </c:pt>
                <c:pt idx="213">
                  <c:v>0.95457978493867568</c:v>
                </c:pt>
                <c:pt idx="214">
                  <c:v>0.95527263470396451</c:v>
                </c:pt>
                <c:pt idx="215">
                  <c:v>0.95595565697895879</c:v>
                </c:pt>
                <c:pt idx="216">
                  <c:v>0.95662899115832556</c:v>
                </c:pt>
                <c:pt idx="217">
                  <c:v>0.95729277465954277</c:v>
                </c:pt>
                <c:pt idx="218">
                  <c:v>0.95794714295093342</c:v>
                </c:pt>
                <c:pt idx="219">
                  <c:v>0.95859222957932089</c:v>
                </c:pt>
                <c:pt idx="220">
                  <c:v>0.95922816619727491</c:v>
                </c:pt>
                <c:pt idx="221">
                  <c:v>0.95985508258998853</c:v>
                </c:pt>
                <c:pt idx="222">
                  <c:v>0.96047310670175057</c:v>
                </c:pt>
                <c:pt idx="223">
                  <c:v>0.96108236466208452</c:v>
                </c:pt>
                <c:pt idx="224">
                  <c:v>0.96168298081145942</c:v>
                </c:pt>
                <c:pt idx="225">
                  <c:v>0.96227507772668963</c:v>
                </c:pt>
                <c:pt idx="226">
                  <c:v>0.96285877624592864</c:v>
                </c:pt>
                <c:pt idx="227">
                  <c:v>0.96343419549335252</c:v>
                </c:pt>
                <c:pt idx="228">
                  <c:v>0.96400145290345995</c:v>
                </c:pt>
                <c:pt idx="229">
                  <c:v>0.96456066424503129</c:v>
                </c:pt>
                <c:pt idx="230">
                  <c:v>0.96511194364477926</c:v>
                </c:pt>
                <c:pt idx="231">
                  <c:v>0.96565540361061253</c:v>
                </c:pt>
                <c:pt idx="232">
                  <c:v>0.96619115505461173</c:v>
                </c:pt>
                <c:pt idx="233">
                  <c:v>0.96671930731567346</c:v>
                </c:pt>
                <c:pt idx="234">
                  <c:v>0.96723996818179925</c:v>
                </c:pt>
                <c:pt idx="235">
                  <c:v>0.9677532439121207</c:v>
                </c:pt>
                <c:pt idx="236">
                  <c:v>0.96825923925856816</c:v>
                </c:pt>
                <c:pt idx="237">
                  <c:v>0.96875805748724964</c:v>
                </c:pt>
                <c:pt idx="238">
                  <c:v>0.96924980039954212</c:v>
                </c:pt>
                <c:pt idx="239">
                  <c:v>0.96973456835283867</c:v>
                </c:pt>
                <c:pt idx="240">
                  <c:v>0.97021246028106556</c:v>
                </c:pt>
                <c:pt idx="241">
                  <c:v>0.97068357371484515</c:v>
                </c:pt>
                <c:pt idx="242">
                  <c:v>0.97114800480140961</c:v>
                </c:pt>
                <c:pt idx="243">
                  <c:v>0.97160584832422758</c:v>
                </c:pt>
                <c:pt idx="244">
                  <c:v>0.97205719772233556</c:v>
                </c:pt>
                <c:pt idx="245">
                  <c:v>0.97250214510942956</c:v>
                </c:pt>
                <c:pt idx="246">
                  <c:v>0.97294078129264039</c:v>
                </c:pt>
                <c:pt idx="247">
                  <c:v>0.97337319579107806</c:v>
                </c:pt>
                <c:pt idx="248">
                  <c:v>0.9737994768541044</c:v>
                </c:pt>
                <c:pt idx="249">
                  <c:v>0.97421971147932362</c:v>
                </c:pt>
                <c:pt idx="250">
                  <c:v>0.97463398543037272</c:v>
                </c:pt>
                <c:pt idx="251">
                  <c:v>0.97504238325439163</c:v>
                </c:pt>
                <c:pt idx="252">
                  <c:v>0.97544498829929083</c:v>
                </c:pt>
                <c:pt idx="253">
                  <c:v>0.97584188273076533</c:v>
                </c:pt>
                <c:pt idx="254">
                  <c:v>0.97623314754905155</c:v>
                </c:pt>
                <c:pt idx="255">
                  <c:v>0.97661886260547792</c:v>
                </c:pt>
                <c:pt idx="256">
                  <c:v>0.97699910661873357</c:v>
                </c:pt>
                <c:pt idx="257">
                  <c:v>0.97737395719095754</c:v>
                </c:pt>
                <c:pt idx="258">
                  <c:v>0.97774349082357714</c:v>
                </c:pt>
                <c:pt idx="259">
                  <c:v>0.97810778293288925</c:v>
                </c:pt>
                <c:pt idx="260">
                  <c:v>0.97846690786549617</c:v>
                </c:pt>
                <c:pt idx="261">
                  <c:v>0.97882093891344546</c:v>
                </c:pt>
                <c:pt idx="262">
                  <c:v>0.97916994832919702</c:v>
                </c:pt>
                <c:pt idx="263">
                  <c:v>0.97951400734037364</c:v>
                </c:pt>
                <c:pt idx="264">
                  <c:v>0.97985318616429662</c:v>
                </c:pt>
                <c:pt idx="265">
                  <c:v>0.98018755402230895</c:v>
                </c:pt>
                <c:pt idx="266">
                  <c:v>0.98051717915391179</c:v>
                </c:pt>
                <c:pt idx="267">
                  <c:v>0.98084212883068556</c:v>
                </c:pt>
                <c:pt idx="268">
                  <c:v>0.98116246937001439</c:v>
                </c:pt>
                <c:pt idx="269">
                  <c:v>0.9814782661486352</c:v>
                </c:pt>
                <c:pt idx="270">
                  <c:v>0.98178958361596147</c:v>
                </c:pt>
                <c:pt idx="271">
                  <c:v>0.98209648530725024</c:v>
                </c:pt>
                <c:pt idx="272">
                  <c:v>0.98239903385657401</c:v>
                </c:pt>
                <c:pt idx="273">
                  <c:v>0.98269729100957426</c:v>
                </c:pt>
                <c:pt idx="274">
                  <c:v>0.98299131763609648</c:v>
                </c:pt>
                <c:pt idx="275">
                  <c:v>0.9832811737425935</c:v>
                </c:pt>
                <c:pt idx="276">
                  <c:v>0.98356691848438349</c:v>
                </c:pt>
                <c:pt idx="277">
                  <c:v>0.98384861017770864</c:v>
                </c:pt>
                <c:pt idx="278">
                  <c:v>0.98412630631164588</c:v>
                </c:pt>
                <c:pt idx="279">
                  <c:v>0.98440006355984422</c:v>
                </c:pt>
                <c:pt idx="280">
                  <c:v>0.98466993779207568</c:v>
                </c:pt>
                <c:pt idx="281">
                  <c:v>0.9849359840856502</c:v>
                </c:pt>
                <c:pt idx="282">
                  <c:v>0.98519825673665851</c:v>
                </c:pt>
                <c:pt idx="283">
                  <c:v>0.98545680927103485</c:v>
                </c:pt>
                <c:pt idx="284">
                  <c:v>0.98571169445550844</c:v>
                </c:pt>
                <c:pt idx="285">
                  <c:v>0.98596296430833696</c:v>
                </c:pt>
                <c:pt idx="286">
                  <c:v>0.98621067010996444</c:v>
                </c:pt>
                <c:pt idx="287">
                  <c:v>0.9864548624134527</c:v>
                </c:pt>
                <c:pt idx="288">
                  <c:v>0.98669559105481064</c:v>
                </c:pt>
                <c:pt idx="289">
                  <c:v>0.98693290516316756</c:v>
                </c:pt>
                <c:pt idx="290">
                  <c:v>0.98716685317080188</c:v>
                </c:pt>
                <c:pt idx="291">
                  <c:v>0.98739748282301354</c:v>
                </c:pt>
                <c:pt idx="292">
                  <c:v>0.98762484118788063</c:v>
                </c:pt>
                <c:pt idx="293">
                  <c:v>0.98784897466585764</c:v>
                </c:pt>
                <c:pt idx="294">
                  <c:v>0.98806992899924628</c:v>
                </c:pt>
                <c:pt idx="295">
                  <c:v>0.98828774928153973</c:v>
                </c:pt>
                <c:pt idx="296">
                  <c:v>0.98850247996660945</c:v>
                </c:pt>
                <c:pt idx="297">
                  <c:v>0.98871416487779185</c:v>
                </c:pt>
                <c:pt idx="298">
                  <c:v>0.98892284721682344</c:v>
                </c:pt>
                <c:pt idx="299">
                  <c:v>0.98912856957265605</c:v>
                </c:pt>
                <c:pt idx="300">
                  <c:v>0.98933137393016557</c:v>
                </c:pt>
                <c:pt idx="301">
                  <c:v>0.98953130167869552</c:v>
                </c:pt>
                <c:pt idx="302">
                  <c:v>0.98972839362052334</c:v>
                </c:pt>
                <c:pt idx="303">
                  <c:v>0.98992268997917399</c:v>
                </c:pt>
                <c:pt idx="304">
                  <c:v>0.99011423040764457</c:v>
                </c:pt>
                <c:pt idx="305">
                  <c:v>0.99030305399648222</c:v>
                </c:pt>
                <c:pt idx="306">
                  <c:v>0.99048919928176571</c:v>
                </c:pt>
                <c:pt idx="307">
                  <c:v>0.99067270425298148</c:v>
                </c:pt>
                <c:pt idx="308">
                  <c:v>0.99085360636075515</c:v>
                </c:pt>
                <c:pt idx="309">
                  <c:v>0.99103194252451365</c:v>
                </c:pt>
                <c:pt idx="310">
                  <c:v>0.99120774914000798</c:v>
                </c:pt>
                <c:pt idx="311">
                  <c:v>0.99138106208675658</c:v>
                </c:pt>
                <c:pt idx="312">
                  <c:v>0.99155191673534449</c:v>
                </c:pt>
                <c:pt idx="313">
                  <c:v>0.99172034795466157</c:v>
                </c:pt>
                <c:pt idx="314">
                  <c:v>0.99188639011901159</c:v>
                </c:pt>
                <c:pt idx="315">
                  <c:v>0.99205007711512683</c:v>
                </c:pt>
                <c:pt idx="316">
                  <c:v>0.99221144234908465</c:v>
                </c:pt>
                <c:pt idx="317">
                  <c:v>0.99237051875312343</c:v>
                </c:pt>
                <c:pt idx="318">
                  <c:v>0.99252733879236732</c:v>
                </c:pt>
                <c:pt idx="319">
                  <c:v>0.99268193447145803</c:v>
                </c:pt>
                <c:pt idx="320">
                  <c:v>0.99283433734106197</c:v>
                </c:pt>
                <c:pt idx="321">
                  <c:v>0.99298457850433752</c:v>
                </c:pt>
                <c:pt idx="322">
                  <c:v>0.99313268862326631</c:v>
                </c:pt>
                <c:pt idx="323">
                  <c:v>0.9932786979249224</c:v>
                </c:pt>
                <c:pt idx="324">
                  <c:v>0.9934226362076235</c:v>
                </c:pt>
                <c:pt idx="325">
                  <c:v>0.9935645328470305</c:v>
                </c:pt>
                <c:pt idx="326">
                  <c:v>0.99370441680213772</c:v>
                </c:pt>
                <c:pt idx="327">
                  <c:v>0.9938423166211735</c:v>
                </c:pt>
                <c:pt idx="328">
                  <c:v>0.99397826044743232</c:v>
                </c:pt>
                <c:pt idx="329">
                  <c:v>0.99411227602503038</c:v>
                </c:pt>
                <c:pt idx="330">
                  <c:v>0.99424439070454851</c:v>
                </c:pt>
                <c:pt idx="331">
                  <c:v>0.99437463144862492</c:v>
                </c:pt>
                <c:pt idx="332">
                  <c:v>0.99450302483745245</c:v>
                </c:pt>
                <c:pt idx="333">
                  <c:v>0.99462959707421761</c:v>
                </c:pt>
                <c:pt idx="334">
                  <c:v>0.99475437399041933</c:v>
                </c:pt>
                <c:pt idx="335">
                  <c:v>0.99487738105117118</c:v>
                </c:pt>
                <c:pt idx="336">
                  <c:v>0.99499864336038324</c:v>
                </c:pt>
                <c:pt idx="337">
                  <c:v>0.99511818566588151</c:v>
                </c:pt>
                <c:pt idx="338">
                  <c:v>0.99523603236447611</c:v>
                </c:pt>
                <c:pt idx="339">
                  <c:v>0.99535220750691522</c:v>
                </c:pt>
                <c:pt idx="340">
                  <c:v>0.99546673480282066</c:v>
                </c:pt>
                <c:pt idx="341">
                  <c:v>0.99557963762551216</c:v>
                </c:pt>
                <c:pt idx="342">
                  <c:v>0.99569093901676131</c:v>
                </c:pt>
                <c:pt idx="343">
                  <c:v>0.9958006616915327</c:v>
                </c:pt>
                <c:pt idx="344">
                  <c:v>0.99590882804258762</c:v>
                </c:pt>
                <c:pt idx="345">
                  <c:v>0.99601546014506559</c:v>
                </c:pt>
                <c:pt idx="346">
                  <c:v>0.99612057976099178</c:v>
                </c:pt>
                <c:pt idx="347">
                  <c:v>0.99622420834371661</c:v>
                </c:pt>
                <c:pt idx="348">
                  <c:v>0.99632636704228317</c:v>
                </c:pt>
                <c:pt idx="349">
                  <c:v>0.99642707670576847</c:v>
                </c:pt>
                <c:pt idx="350">
                  <c:v>0.99652635788750676</c:v>
                </c:pt>
                <c:pt idx="351">
                  <c:v>0.99662423084931495</c:v>
                </c:pt>
                <c:pt idx="352">
                  <c:v>0.99672071556560182</c:v>
                </c:pt>
                <c:pt idx="353">
                  <c:v>0.99681583172746158</c:v>
                </c:pt>
                <c:pt idx="354">
                  <c:v>0.99690959874668816</c:v>
                </c:pt>
                <c:pt idx="355">
                  <c:v>0.99700203575973056</c:v>
                </c:pt>
                <c:pt idx="356">
                  <c:v>0.99709316163160722</c:v>
                </c:pt>
                <c:pt idx="357">
                  <c:v>0.9971829949597516</c:v>
                </c:pt>
                <c:pt idx="358">
                  <c:v>0.99727155407781032</c:v>
                </c:pt>
                <c:pt idx="359">
                  <c:v>0.99735885705937677</c:v>
                </c:pt>
                <c:pt idx="360">
                  <c:v>0.99744492172168497</c:v>
                </c:pt>
                <c:pt idx="361">
                  <c:v>0.99752976562925844</c:v>
                </c:pt>
                <c:pt idx="362">
                  <c:v>0.99761340609747262</c:v>
                </c:pt>
                <c:pt idx="363">
                  <c:v>0.99769586019610024</c:v>
                </c:pt>
                <c:pt idx="364">
                  <c:v>0.99777714475279056</c:v>
                </c:pt>
                <c:pt idx="365">
                  <c:v>0.99785727635651822</c:v>
                </c:pt>
                <c:pt idx="366">
                  <c:v>0.99793627136094121</c:v>
                </c:pt>
                <c:pt idx="367">
                  <c:v>0.99801414588777049</c:v>
                </c:pt>
                <c:pt idx="368">
                  <c:v>0.99809091583003751</c:v>
                </c:pt>
                <c:pt idx="369">
                  <c:v>0.99816659685533637</c:v>
                </c:pt>
                <c:pt idx="370">
                  <c:v>0.99824120440904562</c:v>
                </c:pt>
                <c:pt idx="371">
                  <c:v>0.99831475371744716</c:v>
                </c:pt>
                <c:pt idx="372">
                  <c:v>0.99838725979086596</c:v>
                </c:pt>
                <c:pt idx="373">
                  <c:v>0.99845873742671032</c:v>
                </c:pt>
                <c:pt idx="374">
                  <c:v>0.99852920121249789</c:v>
                </c:pt>
                <c:pt idx="375">
                  <c:v>0.99859866552883969</c:v>
                </c:pt>
                <c:pt idx="376">
                  <c:v>0.99866714455236483</c:v>
                </c:pt>
                <c:pt idx="377">
                  <c:v>0.99873465225863112</c:v>
                </c:pt>
                <c:pt idx="378">
                  <c:v>0.99880120242494375</c:v>
                </c:pt>
                <c:pt idx="379">
                  <c:v>0.99886680863320754</c:v>
                </c:pt>
                <c:pt idx="380">
                  <c:v>0.99893148427267076</c:v>
                </c:pt>
                <c:pt idx="381">
                  <c:v>0.99899524254266781</c:v>
                </c:pt>
                <c:pt idx="382">
                  <c:v>0.99905809645531185</c:v>
                </c:pt>
                <c:pt idx="383">
                  <c:v>0.99912005883815025</c:v>
                </c:pt>
                <c:pt idx="384">
                  <c:v>0.99918114233678224</c:v>
                </c:pt>
                <c:pt idx="385">
                  <c:v>0.99924135941743997</c:v>
                </c:pt>
                <c:pt idx="386">
                  <c:v>0.9993007223695326</c:v>
                </c:pt>
                <c:pt idx="387">
                  <c:v>0.99935924330815462</c:v>
                </c:pt>
                <c:pt idx="388">
                  <c:v>0.99941693417655519</c:v>
                </c:pt>
                <c:pt idx="389">
                  <c:v>0.99947380674858866</c:v>
                </c:pt>
                <c:pt idx="390">
                  <c:v>0.99952987263109205</c:v>
                </c:pt>
                <c:pt idx="391">
                  <c:v>0.99958514326627657</c:v>
                </c:pt>
                <c:pt idx="392">
                  <c:v>0.99963962993406053</c:v>
                </c:pt>
                <c:pt idx="393">
                  <c:v>0.99969334375435859</c:v>
                </c:pt>
                <c:pt idx="394">
                  <c:v>0.99974629568936269</c:v>
                </c:pt>
                <c:pt idx="395">
                  <c:v>0.99979849654577546</c:v>
                </c:pt>
                <c:pt idx="396">
                  <c:v>0.99984995697700563</c:v>
                </c:pt>
                <c:pt idx="397">
                  <c:v>0.99990068748536898</c:v>
                </c:pt>
                <c:pt idx="398">
                  <c:v>0.9999506984242047</c:v>
                </c:pt>
                <c:pt idx="399">
                  <c:v>0.99999999999999967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figure!$R$3</c:f>
              <c:strCache>
                <c:ptCount val="1"/>
                <c:pt idx="0">
                  <c:v>Zone 7</c:v>
                </c:pt>
              </c:strCache>
            </c:strRef>
          </c:tx>
          <c:spPr>
            <a:ln w="50800">
              <a:solidFill>
                <a:srgbClr val="83D7C3"/>
              </a:solidFill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figure!$R$4:$R$409</c:f>
              <c:numCache>
                <c:formatCode>General</c:formatCode>
                <c:ptCount val="406"/>
                <c:pt idx="0">
                  <c:v>0</c:v>
                </c:pt>
                <c:pt idx="1">
                  <c:v>4.0896717140902193E-5</c:v>
                </c:pt>
                <c:pt idx="2">
                  <c:v>6.4532352471138579E-3</c:v>
                </c:pt>
                <c:pt idx="3">
                  <c:v>1.7566473600619841E-2</c:v>
                </c:pt>
                <c:pt idx="4">
                  <c:v>2.8556914996635627E-2</c:v>
                </c:pt>
                <c:pt idx="5">
                  <c:v>3.942591629373754E-2</c:v>
                </c:pt>
                <c:pt idx="6">
                  <c:v>5.0174819357742595E-2</c:v>
                </c:pt>
                <c:pt idx="7">
                  <c:v>6.0804951227373123E-2</c:v>
                </c:pt>
                <c:pt idx="8">
                  <c:v>7.1317624278089894E-2</c:v>
                </c:pt>
                <c:pt idx="9">
                  <c:v>8.1714136384115871E-2</c:v>
                </c:pt>
                <c:pt idx="10">
                  <c:v>9.1995771078669547E-2</c:v>
                </c:pt>
                <c:pt idx="11">
                  <c:v>0.10216379771242599</c:v>
                </c:pt>
                <c:pt idx="12">
                  <c:v>0.11221947161023042</c:v>
                </c:pt>
                <c:pt idx="13">
                  <c:v>0.12216403422607722</c:v>
                </c:pt>
                <c:pt idx="14">
                  <c:v>0.13199871329637641</c:v>
                </c:pt>
                <c:pt idx="15">
                  <c:v>0.14172472299152933</c:v>
                </c:pt>
                <c:pt idx="16">
                  <c:v>0.15134326406582807</c:v>
                </c:pt>
                <c:pt idx="17">
                  <c:v>0.16085552400569417</c:v>
                </c:pt>
                <c:pt idx="18">
                  <c:v>0.17026267717629098</c:v>
                </c:pt>
                <c:pt idx="19">
                  <c:v>0.17956588496649992</c:v>
                </c:pt>
                <c:pt idx="20">
                  <c:v>0.18876629593230912</c:v>
                </c:pt>
                <c:pt idx="21">
                  <c:v>0.19786504593860932</c:v>
                </c:pt>
                <c:pt idx="22">
                  <c:v>0.20686325829942917</c:v>
                </c:pt>
                <c:pt idx="23">
                  <c:v>0.21576204391661091</c:v>
                </c:pt>
                <c:pt idx="24">
                  <c:v>0.22456250141696579</c:v>
                </c:pt>
                <c:pt idx="25">
                  <c:v>0.23326571728790671</c:v>
                </c:pt>
                <c:pt idx="26">
                  <c:v>0.24187276601158217</c:v>
                </c:pt>
                <c:pt idx="27">
                  <c:v>0.25038471019753428</c:v>
                </c:pt>
                <c:pt idx="28">
                  <c:v>0.25880260071387884</c:v>
                </c:pt>
                <c:pt idx="29">
                  <c:v>0.26712747681705135</c:v>
                </c:pt>
                <c:pt idx="30">
                  <c:v>0.27536036628010757</c:v>
                </c:pt>
                <c:pt idx="31">
                  <c:v>0.28350228551961104</c:v>
                </c:pt>
                <c:pt idx="32">
                  <c:v>0.29155423972111622</c:v>
                </c:pt>
                <c:pt idx="33">
                  <c:v>0.29951722296327282</c:v>
                </c:pt>
                <c:pt idx="34">
                  <c:v>0.30739221834054536</c:v>
                </c:pt>
                <c:pt idx="35">
                  <c:v>0.31518019808458603</c:v>
                </c:pt>
                <c:pt idx="36">
                  <c:v>0.32288212368426933</c:v>
                </c:pt>
                <c:pt idx="37">
                  <c:v>0.33049894600438651</c:v>
                </c:pt>
                <c:pt idx="38">
                  <c:v>0.33803160540304988</c:v>
                </c:pt>
                <c:pt idx="39">
                  <c:v>0.34548103184777751</c:v>
                </c:pt>
                <c:pt idx="40">
                  <c:v>0.35284814503030598</c:v>
                </c:pt>
                <c:pt idx="41">
                  <c:v>0.36013385448014074</c:v>
                </c:pt>
                <c:pt idx="42">
                  <c:v>0.36733905967683733</c:v>
                </c:pt>
                <c:pt idx="43">
                  <c:v>0.37446465016105374</c:v>
                </c:pt>
                <c:pt idx="44">
                  <c:v>0.38151150564436792</c:v>
                </c:pt>
                <c:pt idx="45">
                  <c:v>0.38848049611789043</c:v>
                </c:pt>
                <c:pt idx="46">
                  <c:v>0.39537248195966629</c:v>
                </c:pt>
                <c:pt idx="47">
                  <c:v>0.40218831404089511</c:v>
                </c:pt>
                <c:pt idx="48">
                  <c:v>0.40892883383099138</c:v>
                </c:pt>
                <c:pt idx="49">
                  <c:v>0.41559487350144952</c:v>
                </c:pt>
                <c:pt idx="50">
                  <c:v>0.42218725602859725</c:v>
                </c:pt>
                <c:pt idx="51">
                  <c:v>0.42870679529519634</c:v>
                </c:pt>
                <c:pt idx="52">
                  <c:v>0.4351542961909155</c:v>
                </c:pt>
                <c:pt idx="53">
                  <c:v>0.44153055471170838</c:v>
                </c:pt>
                <c:pt idx="54">
                  <c:v>0.44783635805808725</c:v>
                </c:pt>
                <c:pt idx="55">
                  <c:v>0.45407248473230011</c:v>
                </c:pt>
                <c:pt idx="56">
                  <c:v>0.46023970463444736</c:v>
                </c:pt>
                <c:pt idx="57">
                  <c:v>0.46633877915753885</c:v>
                </c:pt>
                <c:pt idx="58">
                  <c:v>0.47237046128148252</c:v>
                </c:pt>
                <c:pt idx="59">
                  <c:v>0.47833549566605182</c:v>
                </c:pt>
                <c:pt idx="60">
                  <c:v>0.48423461874282431</c:v>
                </c:pt>
                <c:pt idx="61">
                  <c:v>0.49006855880609135</c:v>
                </c:pt>
                <c:pt idx="62">
                  <c:v>0.49583803610277682</c:v>
                </c:pt>
                <c:pt idx="63">
                  <c:v>0.50154376292135427</c:v>
                </c:pt>
                <c:pt idx="64">
                  <c:v>0.5071864436797956</c:v>
                </c:pt>
                <c:pt idx="65">
                  <c:v>0.51276677501251355</c:v>
                </c:pt>
                <c:pt idx="66">
                  <c:v>0.51828544585639658</c:v>
                </c:pt>
                <c:pt idx="67">
                  <c:v>0.5237431375358409</c:v>
                </c:pt>
                <c:pt idx="68">
                  <c:v>0.52914052384686949</c:v>
                </c:pt>
                <c:pt idx="69">
                  <c:v>0.53447827114033319</c:v>
                </c:pt>
                <c:pt idx="70">
                  <c:v>0.53975703840415801</c:v>
                </c:pt>
                <c:pt idx="71">
                  <c:v>0.54497747734470825</c:v>
                </c:pt>
                <c:pt idx="72">
                  <c:v>0.55014023246724864</c:v>
                </c:pt>
                <c:pt idx="73">
                  <c:v>0.55524594115551562</c:v>
                </c:pt>
                <c:pt idx="74">
                  <c:v>0.56029523375040036</c:v>
                </c:pt>
                <c:pt idx="75">
                  <c:v>0.56528873362776733</c:v>
                </c:pt>
                <c:pt idx="76">
                  <c:v>0.57022705727543166</c:v>
                </c:pt>
                <c:pt idx="77">
                  <c:v>0.57511081436924572</c:v>
                </c:pt>
                <c:pt idx="78">
                  <c:v>0.57994060784839374</c:v>
                </c:pt>
                <c:pt idx="79">
                  <c:v>0.58471703398980213</c:v>
                </c:pt>
                <c:pt idx="80">
                  <c:v>0.58944068248178372</c:v>
                </c:pt>
                <c:pt idx="81">
                  <c:v>0.59411213649681649</c:v>
                </c:pt>
                <c:pt idx="82">
                  <c:v>0.59873197276355195</c:v>
                </c:pt>
                <c:pt idx="83">
                  <c:v>0.60330076163801405</c:v>
                </c:pt>
                <c:pt idx="84">
                  <c:v>0.60781906717401679</c:v>
                </c:pt>
                <c:pt idx="85">
                  <c:v>0.6122874471927926</c:v>
                </c:pt>
                <c:pt idx="86">
                  <c:v>0.61670645335187846</c:v>
                </c:pt>
                <c:pt idx="87">
                  <c:v>0.62107663121319556</c:v>
                </c:pt>
                <c:pt idx="88">
                  <c:v>0.62539852031042575</c:v>
                </c:pt>
                <c:pt idx="89">
                  <c:v>0.62967265421562135</c:v>
                </c:pt>
                <c:pt idx="90">
                  <c:v>0.63389956060505781</c:v>
                </c:pt>
                <c:pt idx="91">
                  <c:v>0.63807976132439936</c:v>
                </c:pt>
                <c:pt idx="92">
                  <c:v>0.6422137724531195</c:v>
                </c:pt>
                <c:pt idx="93">
                  <c:v>0.64630210436821012</c:v>
                </c:pt>
                <c:pt idx="94">
                  <c:v>0.65034526180720398</c:v>
                </c:pt>
                <c:pt idx="95">
                  <c:v>0.65434374393047512</c:v>
                </c:pt>
                <c:pt idx="96">
                  <c:v>0.65829804438286565</c:v>
                </c:pt>
                <c:pt idx="97">
                  <c:v>0.66220865135464568</c:v>
                </c:pt>
                <c:pt idx="98">
                  <c:v>0.66607604764176065</c:v>
                </c:pt>
                <c:pt idx="99">
                  <c:v>0.66990071070545765</c:v>
                </c:pt>
                <c:pt idx="100">
                  <c:v>0.67368311273121861</c:v>
                </c:pt>
                <c:pt idx="101">
                  <c:v>0.6774237206870608</c:v>
                </c:pt>
                <c:pt idx="102">
                  <c:v>0.68112299638118901</c:v>
                </c:pt>
                <c:pt idx="103">
                  <c:v>0.68478139651900116</c:v>
                </c:pt>
                <c:pt idx="104">
                  <c:v>0.68839937275948326</c:v>
                </c:pt>
                <c:pt idx="105">
                  <c:v>0.69197737177096097</c:v>
                </c:pt>
                <c:pt idx="106">
                  <c:v>0.69551583528625949</c:v>
                </c:pt>
                <c:pt idx="107">
                  <c:v>0.69901520015721552</c:v>
                </c:pt>
                <c:pt idx="108">
                  <c:v>0.70247589840863023</c:v>
                </c:pt>
                <c:pt idx="109">
                  <c:v>0.70589835729159556</c:v>
                </c:pt>
                <c:pt idx="110">
                  <c:v>0.70928299933624006</c:v>
                </c:pt>
                <c:pt idx="111">
                  <c:v>0.71263024240392048</c:v>
                </c:pt>
                <c:pt idx="112">
                  <c:v>0.71594049973875895</c:v>
                </c:pt>
                <c:pt idx="113">
                  <c:v>0.71921418001871229</c:v>
                </c:pt>
                <c:pt idx="114">
                  <c:v>0.72245168740599663</c:v>
                </c:pt>
                <c:pt idx="115">
                  <c:v>0.72565342159699264</c:v>
                </c:pt>
                <c:pt idx="116">
                  <c:v>0.72881977787159502</c:v>
                </c:pt>
                <c:pt idx="117">
                  <c:v>0.7319511471420036</c:v>
                </c:pt>
                <c:pt idx="118">
                  <c:v>0.73504791600100072</c:v>
                </c:pt>
                <c:pt idx="119">
                  <c:v>0.73811046676965519</c:v>
                </c:pt>
                <c:pt idx="120">
                  <c:v>0.74113917754455239</c:v>
                </c:pt>
                <c:pt idx="121">
                  <c:v>0.74413442224444382</c:v>
                </c:pt>
                <c:pt idx="122">
                  <c:v>0.74709657065643065</c:v>
                </c:pt>
                <c:pt idx="123">
                  <c:v>0.75002598848161262</c:v>
                </c:pt>
                <c:pt idx="124">
                  <c:v>0.75292303738023236</c:v>
                </c:pt>
                <c:pt idx="125">
                  <c:v>0.75578807501632284</c:v>
                </c:pt>
                <c:pt idx="126">
                  <c:v>0.75862145510188173</c:v>
                </c:pt>
                <c:pt idx="127">
                  <c:v>0.76142352744050701</c:v>
                </c:pt>
                <c:pt idx="128">
                  <c:v>0.76419463797062248</c:v>
                </c:pt>
                <c:pt idx="129">
                  <c:v>0.76693512880815462</c:v>
                </c:pt>
                <c:pt idx="130">
                  <c:v>0.76964533828879467</c:v>
                </c:pt>
                <c:pt idx="131">
                  <c:v>0.77232560100973446</c:v>
                </c:pt>
                <c:pt idx="132">
                  <c:v>0.77497624787101915</c:v>
                </c:pt>
                <c:pt idx="133">
                  <c:v>0.77759760611636963</c:v>
                </c:pt>
                <c:pt idx="134">
                  <c:v>0.78018999937358813</c:v>
                </c:pt>
                <c:pt idx="135">
                  <c:v>0.78275374769451622</c:v>
                </c:pt>
                <c:pt idx="136">
                  <c:v>0.78528916759454825</c:v>
                </c:pt>
                <c:pt idx="137">
                  <c:v>0.78779657209171061</c:v>
                </c:pt>
                <c:pt idx="138">
                  <c:v>0.79027627074529549</c:v>
                </c:pt>
                <c:pt idx="139">
                  <c:v>0.79272856969409211</c:v>
                </c:pt>
                <c:pt idx="140">
                  <c:v>0.79515377169416623</c:v>
                </c:pt>
                <c:pt idx="141">
                  <c:v>0.79755217615625573</c:v>
                </c:pt>
                <c:pt idx="142">
                  <c:v>0.79992407918272712</c:v>
                </c:pt>
                <c:pt idx="143">
                  <c:v>0.8022697736041231</c:v>
                </c:pt>
                <c:pt idx="144">
                  <c:v>0.80458954901532287</c:v>
                </c:pt>
                <c:pt idx="145">
                  <c:v>0.80688369181130759</c:v>
                </c:pt>
                <c:pt idx="146">
                  <c:v>0.80915248522249139</c:v>
                </c:pt>
                <c:pt idx="147">
                  <c:v>0.81139620934970891</c:v>
                </c:pt>
                <c:pt idx="148">
                  <c:v>0.81361514119878964</c:v>
                </c:pt>
                <c:pt idx="149">
                  <c:v>0.81580955471475314</c:v>
                </c:pt>
                <c:pt idx="150">
                  <c:v>0.81797972081563786</c:v>
                </c:pt>
                <c:pt idx="151">
                  <c:v>0.8201259074259406</c:v>
                </c:pt>
                <c:pt idx="152">
                  <c:v>0.82224837950969665</c:v>
                </c:pt>
                <c:pt idx="153">
                  <c:v>0.82434739910319355</c:v>
                </c:pt>
                <c:pt idx="154">
                  <c:v>0.82642322534731549</c:v>
                </c:pt>
                <c:pt idx="155">
                  <c:v>0.82847611451954783</c:v>
                </c:pt>
                <c:pt idx="156">
                  <c:v>0.83050632006560277</c:v>
                </c:pt>
                <c:pt idx="157">
                  <c:v>0.83251409263072362</c:v>
                </c:pt>
                <c:pt idx="158">
                  <c:v>0.83449968009061182</c:v>
                </c:pt>
                <c:pt idx="159">
                  <c:v>0.83646332758204456</c:v>
                </c:pt>
                <c:pt idx="160">
                  <c:v>0.83840527753313765</c:v>
                </c:pt>
                <c:pt idx="161">
                  <c:v>0.84032576969325401</c:v>
                </c:pt>
                <c:pt idx="162">
                  <c:v>0.84222504116263952</c:v>
                </c:pt>
                <c:pt idx="163">
                  <c:v>0.84410332642166352</c:v>
                </c:pt>
                <c:pt idx="164">
                  <c:v>0.84596085735978321</c:v>
                </c:pt>
                <c:pt idx="165">
                  <c:v>0.84779786330415863</c:v>
                </c:pt>
                <c:pt idx="166">
                  <c:v>0.84961457104798221</c:v>
                </c:pt>
                <c:pt idx="167">
                  <c:v>0.85141120487847355</c:v>
                </c:pt>
                <c:pt idx="168">
                  <c:v>0.85318798660455375</c:v>
                </c:pt>
                <c:pt idx="169">
                  <c:v>0.85494513558425422</c:v>
                </c:pt>
                <c:pt idx="170">
                  <c:v>0.85668286875177302</c:v>
                </c:pt>
                <c:pt idx="171">
                  <c:v>0.85840140064428316</c:v>
                </c:pt>
                <c:pt idx="172">
                  <c:v>0.86010094342839338</c:v>
                </c:pt>
                <c:pt idx="173">
                  <c:v>0.86178170692635903</c:v>
                </c:pt>
                <c:pt idx="174">
                  <c:v>0.86344389864198645</c:v>
                </c:pt>
                <c:pt idx="175">
                  <c:v>0.86508772378623278</c:v>
                </c:pt>
                <c:pt idx="176">
                  <c:v>0.8667133853025708</c:v>
                </c:pt>
                <c:pt idx="177">
                  <c:v>0.86832108389201201</c:v>
                </c:pt>
                <c:pt idx="178">
                  <c:v>0.8699110180379076</c:v>
                </c:pt>
                <c:pt idx="179">
                  <c:v>0.87148338403044157</c:v>
                </c:pt>
                <c:pt idx="180">
                  <c:v>0.87303837599087164</c:v>
                </c:pt>
                <c:pt idx="181">
                  <c:v>0.87457618589548758</c:v>
                </c:pt>
                <c:pt idx="182">
                  <c:v>0.87609700359932008</c:v>
                </c:pt>
                <c:pt idx="183">
                  <c:v>0.87760101685956859</c:v>
                </c:pt>
                <c:pt idx="184">
                  <c:v>0.87908841135879356</c:v>
                </c:pt>
                <c:pt idx="185">
                  <c:v>0.88055937072783119</c:v>
                </c:pt>
                <c:pt idx="186">
                  <c:v>0.88201407656848518</c:v>
                </c:pt>
                <c:pt idx="187">
                  <c:v>0.88345270847590007</c:v>
                </c:pt>
                <c:pt idx="188">
                  <c:v>0.8848754440607961</c:v>
                </c:pt>
                <c:pt idx="189">
                  <c:v>0.88628245897133473</c:v>
                </c:pt>
                <c:pt idx="190">
                  <c:v>0.88767392691485925</c:v>
                </c:pt>
                <c:pt idx="191">
                  <c:v>0.88905001967929664</c:v>
                </c:pt>
                <c:pt idx="192">
                  <c:v>0.89041090715439042</c:v>
                </c:pt>
                <c:pt idx="193">
                  <c:v>0.89175675735267024</c:v>
                </c:pt>
                <c:pt idx="194">
                  <c:v>0.89308773643019201</c:v>
                </c:pt>
                <c:pt idx="195">
                  <c:v>0.89440400870704406</c:v>
                </c:pt>
                <c:pt idx="196">
                  <c:v>0.89570573668765963</c:v>
                </c:pt>
                <c:pt idx="197">
                  <c:v>0.8969930810808413</c:v>
                </c:pt>
                <c:pt idx="198">
                  <c:v>0.89826620081963193</c:v>
                </c:pt>
                <c:pt idx="199">
                  <c:v>0.89952525308093112</c:v>
                </c:pt>
                <c:pt idx="200">
                  <c:v>0.90077039330488429</c:v>
                </c:pt>
                <c:pt idx="201">
                  <c:v>0.90200177521408464</c:v>
                </c:pt>
                <c:pt idx="202">
                  <c:v>0.90321955083255856</c:v>
                </c:pt>
                <c:pt idx="203">
                  <c:v>0.90442387050452344</c:v>
                </c:pt>
                <c:pt idx="204">
                  <c:v>0.90561488291294356</c:v>
                </c:pt>
                <c:pt idx="205">
                  <c:v>0.90679273509790748</c:v>
                </c:pt>
                <c:pt idx="206">
                  <c:v>0.90795757247475761</c:v>
                </c:pt>
                <c:pt idx="207">
                  <c:v>0.90910953885205747</c:v>
                </c:pt>
                <c:pt idx="208">
                  <c:v>0.91024877644934321</c:v>
                </c:pt>
                <c:pt idx="209">
                  <c:v>0.91137542591467435</c:v>
                </c:pt>
                <c:pt idx="210">
                  <c:v>0.91248962634201281</c:v>
                </c:pt>
                <c:pt idx="211">
                  <c:v>0.91359151528838223</c:v>
                </c:pt>
                <c:pt idx="212">
                  <c:v>0.91468122879084968</c:v>
                </c:pt>
                <c:pt idx="213">
                  <c:v>0.9157589013833356</c:v>
                </c:pt>
                <c:pt idx="214">
                  <c:v>0.91682466611320712</c:v>
                </c:pt>
                <c:pt idx="215">
                  <c:v>0.9178786545577079</c:v>
                </c:pt>
                <c:pt idx="216">
                  <c:v>0.91892099684020667</c:v>
                </c:pt>
                <c:pt idx="217">
                  <c:v>0.91995182164626277</c:v>
                </c:pt>
                <c:pt idx="218">
                  <c:v>0.92097125623950904</c:v>
                </c:pt>
                <c:pt idx="219">
                  <c:v>0.92197942647735365</c:v>
                </c:pt>
                <c:pt idx="220">
                  <c:v>0.92297645682654761</c:v>
                </c:pt>
                <c:pt idx="221">
                  <c:v>0.92396247037852064</c:v>
                </c:pt>
                <c:pt idx="222">
                  <c:v>0.92493758886459299</c:v>
                </c:pt>
                <c:pt idx="223">
                  <c:v>0.92590193267100462</c:v>
                </c:pt>
                <c:pt idx="224">
                  <c:v>0.92685562085376461</c:v>
                </c:pt>
                <c:pt idx="225">
                  <c:v>0.92779877115337372</c:v>
                </c:pt>
                <c:pt idx="226">
                  <c:v>0.9287315000093308</c:v>
                </c:pt>
                <c:pt idx="227">
                  <c:v>0.92965392257453916</c:v>
                </c:pt>
                <c:pt idx="228">
                  <c:v>0.9305661527294915</c:v>
                </c:pt>
                <c:pt idx="229">
                  <c:v>0.93146830309635831</c:v>
                </c:pt>
                <c:pt idx="230">
                  <c:v>0.9323604850528755</c:v>
                </c:pt>
                <c:pt idx="231">
                  <c:v>0.933242808746093</c:v>
                </c:pt>
                <c:pt idx="232">
                  <c:v>0.93411538310598352</c:v>
                </c:pt>
                <c:pt idx="233">
                  <c:v>0.93497831585888702</c:v>
                </c:pt>
                <c:pt idx="234">
                  <c:v>0.93583171354080408</c:v>
                </c:pt>
                <c:pt idx="235">
                  <c:v>0.93667568151055725</c:v>
                </c:pt>
                <c:pt idx="236">
                  <c:v>0.93751032396279366</c:v>
                </c:pt>
                <c:pt idx="237">
                  <c:v>0.9383357439408585</c:v>
                </c:pt>
                <c:pt idx="238">
                  <c:v>0.93915204334949665</c:v>
                </c:pt>
                <c:pt idx="239">
                  <c:v>0.93995932296744777</c:v>
                </c:pt>
                <c:pt idx="240">
                  <c:v>0.94075768245989333</c:v>
                </c:pt>
                <c:pt idx="241">
                  <c:v>0.94154722039073813</c:v>
                </c:pt>
                <c:pt idx="242">
                  <c:v>0.94232803423481415</c:v>
                </c:pt>
                <c:pt idx="243">
                  <c:v>0.94310022038987773</c:v>
                </c:pt>
                <c:pt idx="244">
                  <c:v>0.94386387418853424</c:v>
                </c:pt>
                <c:pt idx="245">
                  <c:v>0.94461908991000043</c:v>
                </c:pt>
                <c:pt idx="246">
                  <c:v>0.94536596079174495</c:v>
                </c:pt>
                <c:pt idx="247">
                  <c:v>0.94610457904100231</c:v>
                </c:pt>
                <c:pt idx="248">
                  <c:v>0.94683503584614304</c:v>
                </c:pt>
                <c:pt idx="249">
                  <c:v>0.94755742138794763</c:v>
                </c:pt>
                <c:pt idx="250">
                  <c:v>0.94827182485073902</c:v>
                </c:pt>
                <c:pt idx="251">
                  <c:v>0.94897833443338042</c:v>
                </c:pt>
                <c:pt idx="252">
                  <c:v>0.94967703736017073</c:v>
                </c:pt>
                <c:pt idx="253">
                  <c:v>0.95036801989161857</c:v>
                </c:pt>
                <c:pt idx="254">
                  <c:v>0.95105136733509299</c:v>
                </c:pt>
                <c:pt idx="255">
                  <c:v>0.95172716405533719</c:v>
                </c:pt>
                <c:pt idx="256">
                  <c:v>0.95239549348490948</c:v>
                </c:pt>
                <c:pt idx="257">
                  <c:v>0.95305643813445862</c:v>
                </c:pt>
                <c:pt idx="258">
                  <c:v>0.95371007960293253</c:v>
                </c:pt>
                <c:pt idx="259">
                  <c:v>0.95435649858763916</c:v>
                </c:pt>
                <c:pt idx="260">
                  <c:v>0.95499577489421172</c:v>
                </c:pt>
                <c:pt idx="261">
                  <c:v>0.95562798744646305</c:v>
                </c:pt>
                <c:pt idx="262">
                  <c:v>0.95625321429612864</c:v>
                </c:pt>
                <c:pt idx="263">
                  <c:v>0.95687153263250524</c:v>
                </c:pt>
                <c:pt idx="264">
                  <c:v>0.9574830187919644</c:v>
                </c:pt>
                <c:pt idx="265">
                  <c:v>0.95808774826741627</c:v>
                </c:pt>
                <c:pt idx="266">
                  <c:v>0.95868579571758061</c:v>
                </c:pt>
                <c:pt idx="267">
                  <c:v>0.95927723497623552</c:v>
                </c:pt>
                <c:pt idx="268">
                  <c:v>0.95986213906132656</c:v>
                </c:pt>
                <c:pt idx="269">
                  <c:v>0.96044058018397771</c:v>
                </c:pt>
                <c:pt idx="270">
                  <c:v>0.96101262975740498</c:v>
                </c:pt>
                <c:pt idx="271">
                  <c:v>0.96157835840574468</c:v>
                </c:pt>
                <c:pt idx="272">
                  <c:v>0.96213783597275326</c:v>
                </c:pt>
                <c:pt idx="273">
                  <c:v>0.96269113153044938</c:v>
                </c:pt>
                <c:pt idx="274">
                  <c:v>0.963238313387624</c:v>
                </c:pt>
                <c:pt idx="275">
                  <c:v>0.96377944909829516</c:v>
                </c:pt>
                <c:pt idx="276">
                  <c:v>0.96431460547002068</c:v>
                </c:pt>
                <c:pt idx="277">
                  <c:v>0.96484384857217576</c:v>
                </c:pt>
                <c:pt idx="278">
                  <c:v>0.96536724374407823</c:v>
                </c:pt>
                <c:pt idx="279">
                  <c:v>0.96588485560309134</c:v>
                </c:pt>
                <c:pt idx="280">
                  <c:v>0.96639674805255937</c:v>
                </c:pt>
                <c:pt idx="281">
                  <c:v>0.96690298428974042</c:v>
                </c:pt>
                <c:pt idx="282">
                  <c:v>0.9674036268135775</c:v>
                </c:pt>
                <c:pt idx="283">
                  <c:v>0.96789873743242094</c:v>
                </c:pt>
                <c:pt idx="284">
                  <c:v>0.96838837727166749</c:v>
                </c:pt>
                <c:pt idx="285">
                  <c:v>0.9688726067813076</c:v>
                </c:pt>
                <c:pt idx="286">
                  <c:v>0.9693514857433726</c:v>
                </c:pt>
                <c:pt idx="287">
                  <c:v>0.96982507327933398</c:v>
                </c:pt>
                <c:pt idx="288">
                  <c:v>0.97029342785738282</c:v>
                </c:pt>
                <c:pt idx="289">
                  <c:v>0.9707566072996765</c:v>
                </c:pt>
                <c:pt idx="290">
                  <c:v>0.97121466878944152</c:v>
                </c:pt>
                <c:pt idx="291">
                  <c:v>0.97166766887806744</c:v>
                </c:pt>
                <c:pt idx="292">
                  <c:v>0.97211566349206413</c:v>
                </c:pt>
                <c:pt idx="293">
                  <c:v>0.97255870793997767</c:v>
                </c:pt>
                <c:pt idx="294">
                  <c:v>0.972996856919218</c:v>
                </c:pt>
                <c:pt idx="295">
                  <c:v>0.97343016452280318</c:v>
                </c:pt>
                <c:pt idx="296">
                  <c:v>0.9738586842460546</c:v>
                </c:pt>
                <c:pt idx="297">
                  <c:v>0.97428246899318383</c:v>
                </c:pt>
                <c:pt idx="298">
                  <c:v>0.97470157108383615</c:v>
                </c:pt>
                <c:pt idx="299">
                  <c:v>0.97511604225953763</c:v>
                </c:pt>
                <c:pt idx="300">
                  <c:v>0.97552593369010199</c:v>
                </c:pt>
                <c:pt idx="301">
                  <c:v>0.97593129597992201</c:v>
                </c:pt>
                <c:pt idx="302">
                  <c:v>0.97633217917424575</c:v>
                </c:pt>
                <c:pt idx="303">
                  <c:v>0.97672863276533883</c:v>
                </c:pt>
                <c:pt idx="304">
                  <c:v>0.97712070569858489</c:v>
                </c:pt>
                <c:pt idx="305">
                  <c:v>0.97750844637854772</c:v>
                </c:pt>
                <c:pt idx="306">
                  <c:v>0.97789190267494375</c:v>
                </c:pt>
                <c:pt idx="307">
                  <c:v>0.97827112192853882</c:v>
                </c:pt>
                <c:pt idx="308">
                  <c:v>0.97864615095701191</c:v>
                </c:pt>
                <c:pt idx="309">
                  <c:v>0.97901703606071833</c:v>
                </c:pt>
                <c:pt idx="310">
                  <c:v>0.97938382302840965</c:v>
                </c:pt>
                <c:pt idx="311">
                  <c:v>0.97974655714289838</c:v>
                </c:pt>
                <c:pt idx="312">
                  <c:v>0.98010528318662848</c:v>
                </c:pt>
                <c:pt idx="313">
                  <c:v>0.98046004544722487</c:v>
                </c:pt>
                <c:pt idx="314">
                  <c:v>0.98081088772295133</c:v>
                </c:pt>
                <c:pt idx="315">
                  <c:v>0.98115785332811611</c:v>
                </c:pt>
                <c:pt idx="316">
                  <c:v>0.98150098509840777</c:v>
                </c:pt>
                <c:pt idx="317">
                  <c:v>0.98184032539622057</c:v>
                </c:pt>
                <c:pt idx="318">
                  <c:v>0.98217591611584665</c:v>
                </c:pt>
                <c:pt idx="319">
                  <c:v>0.98250779868866156</c:v>
                </c:pt>
                <c:pt idx="320">
                  <c:v>0.98283601408824806</c:v>
                </c:pt>
                <c:pt idx="321">
                  <c:v>0.98316060283544116</c:v>
                </c:pt>
                <c:pt idx="322">
                  <c:v>0.98348160500333759</c:v>
                </c:pt>
                <c:pt idx="323">
                  <c:v>0.98379906022224406</c:v>
                </c:pt>
                <c:pt idx="324">
                  <c:v>0.98411300768456467</c:v>
                </c:pt>
                <c:pt idx="325">
                  <c:v>0.98442348614964359</c:v>
                </c:pt>
                <c:pt idx="326">
                  <c:v>0.98473053394855203</c:v>
                </c:pt>
                <c:pt idx="327">
                  <c:v>0.98503418898881356</c:v>
                </c:pt>
                <c:pt idx="328">
                  <c:v>0.98533448875909158</c:v>
                </c:pt>
                <c:pt idx="329">
                  <c:v>0.98563147033381493</c:v>
                </c:pt>
                <c:pt idx="330">
                  <c:v>0.98592517037774652</c:v>
                </c:pt>
                <c:pt idx="331">
                  <c:v>0.98621562515053052</c:v>
                </c:pt>
                <c:pt idx="332">
                  <c:v>0.98650287051114749</c:v>
                </c:pt>
                <c:pt idx="333">
                  <c:v>0.98678694192234928</c:v>
                </c:pt>
                <c:pt idx="334">
                  <c:v>0.98706787445505051</c:v>
                </c:pt>
                <c:pt idx="335">
                  <c:v>0.98734570279262757</c:v>
                </c:pt>
                <c:pt idx="336">
                  <c:v>0.98762046123523239</c:v>
                </c:pt>
                <c:pt idx="337">
                  <c:v>0.98789218370400611</c:v>
                </c:pt>
                <c:pt idx="338">
                  <c:v>0.98816090374528098</c:v>
                </c:pt>
                <c:pt idx="339">
                  <c:v>0.98842665453471268</c:v>
                </c:pt>
                <c:pt idx="340">
                  <c:v>0.98868946888137466</c:v>
                </c:pt>
                <c:pt idx="341">
                  <c:v>0.98894937923181803</c:v>
                </c:pt>
                <c:pt idx="342">
                  <c:v>0.98920641767407236</c:v>
                </c:pt>
                <c:pt idx="343">
                  <c:v>0.98946061594159951</c:v>
                </c:pt>
                <c:pt idx="344">
                  <c:v>0.98971200541722837</c:v>
                </c:pt>
                <c:pt idx="345">
                  <c:v>0.98996061713701999</c:v>
                </c:pt>
                <c:pt idx="346">
                  <c:v>0.99020648179408732</c:v>
                </c:pt>
                <c:pt idx="347">
                  <c:v>0.99044962974241058</c:v>
                </c:pt>
                <c:pt idx="348">
                  <c:v>0.9906900910005596</c:v>
                </c:pt>
                <c:pt idx="349">
                  <c:v>0.99092789525541591</c:v>
                </c:pt>
                <c:pt idx="350">
                  <c:v>0.9911630718658303</c:v>
                </c:pt>
                <c:pt idx="351">
                  <c:v>0.99139564986625395</c:v>
                </c:pt>
                <c:pt idx="352">
                  <c:v>0.99162565797031665</c:v>
                </c:pt>
                <c:pt idx="353">
                  <c:v>0.99185312457436658</c:v>
                </c:pt>
                <c:pt idx="354">
                  <c:v>0.99207807776099488</c:v>
                </c:pt>
                <c:pt idx="355">
                  <c:v>0.99230054530248257</c:v>
                </c:pt>
                <c:pt idx="356">
                  <c:v>0.99252055466424349</c:v>
                </c:pt>
                <c:pt idx="357">
                  <c:v>0.99273813300820468</c:v>
                </c:pt>
                <c:pt idx="358">
                  <c:v>0.99295330719616659</c:v>
                </c:pt>
                <c:pt idx="359">
                  <c:v>0.99316610379311665</c:v>
                </c:pt>
                <c:pt idx="360">
                  <c:v>0.99337654907051198</c:v>
                </c:pt>
                <c:pt idx="361">
                  <c:v>0.99358466900951858</c:v>
                </c:pt>
                <c:pt idx="362">
                  <c:v>0.99379048930421798</c:v>
                </c:pt>
                <c:pt idx="363">
                  <c:v>0.99399403536478714</c:v>
                </c:pt>
                <c:pt idx="364">
                  <c:v>0.99419533232062263</c:v>
                </c:pt>
                <c:pt idx="365">
                  <c:v>0.99439440502346144</c:v>
                </c:pt>
                <c:pt idx="366">
                  <c:v>0.99459127805043179</c:v>
                </c:pt>
                <c:pt idx="367">
                  <c:v>0.99478597570709559</c:v>
                </c:pt>
                <c:pt idx="368">
                  <c:v>0.9949785220304479</c:v>
                </c:pt>
                <c:pt idx="369">
                  <c:v>0.99516894079188356</c:v>
                </c:pt>
                <c:pt idx="370">
                  <c:v>0.99535725550013554</c:v>
                </c:pt>
                <c:pt idx="371">
                  <c:v>0.9955434894041707</c:v>
                </c:pt>
                <c:pt idx="372">
                  <c:v>0.99572766549606551</c:v>
                </c:pt>
                <c:pt idx="373">
                  <c:v>0.99590980651384631</c:v>
                </c:pt>
                <c:pt idx="374">
                  <c:v>0.996089934944282</c:v>
                </c:pt>
                <c:pt idx="375">
                  <c:v>0.99626807302568676</c:v>
                </c:pt>
                <c:pt idx="376">
                  <c:v>0.99644424275063959</c:v>
                </c:pt>
                <c:pt idx="377">
                  <c:v>0.99661846586871439</c:v>
                </c:pt>
                <c:pt idx="378">
                  <c:v>0.99679076388915799</c:v>
                </c:pt>
                <c:pt idx="379">
                  <c:v>0.99696115808355035</c:v>
                </c:pt>
                <c:pt idx="380">
                  <c:v>0.99712966948842863</c:v>
                </c:pt>
                <c:pt idx="381">
                  <c:v>0.9972963189078824</c:v>
                </c:pt>
                <c:pt idx="382">
                  <c:v>0.99746112691612576</c:v>
                </c:pt>
                <c:pt idx="383">
                  <c:v>0.99762411386003991</c:v>
                </c:pt>
                <c:pt idx="384">
                  <c:v>0.99778529986167208</c:v>
                </c:pt>
                <c:pt idx="385">
                  <c:v>0.9979447048207345</c:v>
                </c:pt>
                <c:pt idx="386">
                  <c:v>0.99810234841705336</c:v>
                </c:pt>
                <c:pt idx="387">
                  <c:v>0.99825825011300662</c:v>
                </c:pt>
                <c:pt idx="388">
                  <c:v>0.99841242915590578</c:v>
                </c:pt>
                <c:pt idx="389">
                  <c:v>0.99856490458040759</c:v>
                </c:pt>
                <c:pt idx="390">
                  <c:v>0.99871569521082404</c:v>
                </c:pt>
                <c:pt idx="391">
                  <c:v>0.99886481966347829</c:v>
                </c:pt>
                <c:pt idx="392">
                  <c:v>0.9990122963489797</c:v>
                </c:pt>
                <c:pt idx="393">
                  <c:v>0.99915814347451981</c:v>
                </c:pt>
                <c:pt idx="394">
                  <c:v>0.99930237904609887</c:v>
                </c:pt>
                <c:pt idx="395">
                  <c:v>0.99944502087076459</c:v>
                </c:pt>
                <c:pt idx="396">
                  <c:v>0.99958608655879666</c:v>
                </c:pt>
                <c:pt idx="397">
                  <c:v>0.99972559352589374</c:v>
                </c:pt>
                <c:pt idx="398">
                  <c:v>0.99986355899530788</c:v>
                </c:pt>
                <c:pt idx="399">
                  <c:v>0.99999999999999922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figure!$S$3</c:f>
              <c:strCache>
                <c:ptCount val="1"/>
                <c:pt idx="0">
                  <c:v>Zone 8</c:v>
                </c:pt>
              </c:strCache>
            </c:strRef>
          </c:tx>
          <c:spPr>
            <a:ln w="50800">
              <a:solidFill>
                <a:srgbClr val="706940"/>
              </a:solidFill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figure!$S$4:$S$409</c:f>
              <c:numCache>
                <c:formatCode>General</c:formatCode>
                <c:ptCount val="406"/>
                <c:pt idx="0">
                  <c:v>0</c:v>
                </c:pt>
                <c:pt idx="1">
                  <c:v>3.4045869823920183E-5</c:v>
                </c:pt>
                <c:pt idx="2">
                  <c:v>5.3722162199331134E-3</c:v>
                </c:pt>
                <c:pt idx="3">
                  <c:v>1.4623811280780961E-2</c:v>
                </c:pt>
                <c:pt idx="4">
                  <c:v>2.3791682073452673E-2</c:v>
                </c:pt>
                <c:pt idx="5">
                  <c:v>3.2876586278438598E-2</c:v>
                </c:pt>
                <c:pt idx="6">
                  <c:v>4.1879274719438864E-2</c:v>
                </c:pt>
                <c:pt idx="7">
                  <c:v>5.0800491425416129E-2</c:v>
                </c:pt>
                <c:pt idx="8">
                  <c:v>5.9640973692084355E-2</c:v>
                </c:pt>
                <c:pt idx="9">
                  <c:v>6.8401452142845112E-2</c:v>
                </c:pt>
                <c:pt idx="10">
                  <c:v>7.7082650789167928E-2</c:v>
                </c:pt>
                <c:pt idx="11">
                  <c:v>8.5685287090427553E-2</c:v>
                </c:pt>
                <c:pt idx="12">
                  <c:v>9.4210072013198448E-2</c:v>
                </c:pt>
                <c:pt idx="13">
                  <c:v>0.10265771009001191</c:v>
                </c:pt>
                <c:pt idx="14">
                  <c:v>0.11102889947758368</c:v>
                </c:pt>
                <c:pt idx="15">
                  <c:v>0.11932433201451212</c:v>
                </c:pt>
                <c:pt idx="16">
                  <c:v>0.12754469327845552</c:v>
                </c:pt>
                <c:pt idx="17">
                  <c:v>0.13569066264279248</c:v>
                </c:pt>
                <c:pt idx="18">
                  <c:v>0.14376291333276842</c:v>
                </c:pt>
                <c:pt idx="19">
                  <c:v>0.15176211248113369</c:v>
                </c:pt>
                <c:pt idx="20">
                  <c:v>0.1596889211832789</c:v>
                </c:pt>
                <c:pt idx="21">
                  <c:v>0.16754399455187552</c:v>
                </c:pt>
                <c:pt idx="22">
                  <c:v>0.17532798177100944</c:v>
                </c:pt>
                <c:pt idx="23">
                  <c:v>0.18304152614984098</c:v>
                </c:pt>
                <c:pt idx="24">
                  <c:v>0.1906852651757672</c:v>
                </c:pt>
                <c:pt idx="25">
                  <c:v>0.19825983056710844</c:v>
                </c:pt>
                <c:pt idx="26">
                  <c:v>0.20576584832531386</c:v>
                </c:pt>
                <c:pt idx="27">
                  <c:v>0.21320393878670343</c:v>
                </c:pt>
                <c:pt idx="28">
                  <c:v>0.2205747166737291</c:v>
                </c:pt>
                <c:pt idx="29">
                  <c:v>0.22787879114578605</c:v>
                </c:pt>
                <c:pt idx="30">
                  <c:v>0.23511676584954797</c:v>
                </c:pt>
                <c:pt idx="31">
                  <c:v>0.24228923896886309</c:v>
                </c:pt>
                <c:pt idx="32">
                  <c:v>0.2493968032741862</c:v>
                </c:pt>
                <c:pt idx="33">
                  <c:v>0.25644004617157229</c:v>
                </c:pt>
                <c:pt idx="34">
                  <c:v>0.26341954975122045</c:v>
                </c:pt>
                <c:pt idx="35">
                  <c:v>0.27033589083558035</c:v>
                </c:pt>
                <c:pt idx="36">
                  <c:v>0.27718964102702531</c:v>
                </c:pt>
                <c:pt idx="37">
                  <c:v>0.28398136675509289</c:v>
                </c:pt>
                <c:pt idx="38">
                  <c:v>0.29071162932329381</c:v>
                </c:pt>
                <c:pt idx="39">
                  <c:v>0.29738098495550902</c:v>
                </c:pt>
                <c:pt idx="40">
                  <c:v>0.303989984841947</c:v>
                </c:pt>
                <c:pt idx="41">
                  <c:v>0.31053917518470803</c:v>
                </c:pt>
                <c:pt idx="42">
                  <c:v>0.3170290972429215</c:v>
                </c:pt>
                <c:pt idx="43">
                  <c:v>0.32346028737747567</c:v>
                </c:pt>
                <c:pt idx="44">
                  <c:v>0.32983327709534588</c:v>
                </c:pt>
                <c:pt idx="45">
                  <c:v>0.3361485930935269</c:v>
                </c:pt>
                <c:pt idx="46">
                  <c:v>0.34240675730255543</c:v>
                </c:pt>
                <c:pt idx="47">
                  <c:v>0.34860828692964646</c:v>
                </c:pt>
                <c:pt idx="48">
                  <c:v>0.35475369450143729</c:v>
                </c:pt>
                <c:pt idx="49">
                  <c:v>0.36084348790635357</c:v>
                </c:pt>
                <c:pt idx="50">
                  <c:v>0.36687817043656951</c:v>
                </c:pt>
                <c:pt idx="51">
                  <c:v>0.37285824082961455</c:v>
                </c:pt>
                <c:pt idx="52">
                  <c:v>0.37878419330958518</c:v>
                </c:pt>
                <c:pt idx="53">
                  <c:v>0.38465651762799258</c:v>
                </c:pt>
                <c:pt idx="54">
                  <c:v>0.39047569910424135</c:v>
                </c:pt>
                <c:pt idx="55">
                  <c:v>0.39624221866572762</c:v>
                </c:pt>
                <c:pt idx="56">
                  <c:v>0.40195655288760407</c:v>
                </c:pt>
                <c:pt idx="57">
                  <c:v>0.40761917403214531</c:v>
                </c:pt>
                <c:pt idx="58">
                  <c:v>0.41323055008779525</c:v>
                </c:pt>
                <c:pt idx="59">
                  <c:v>0.41879114480783475</c:v>
                </c:pt>
                <c:pt idx="60">
                  <c:v>0.42430141774871138</c:v>
                </c:pt>
                <c:pt idx="61">
                  <c:v>0.42976182430801835</c:v>
                </c:pt>
                <c:pt idx="62">
                  <c:v>0.43517281576213473</c:v>
                </c:pt>
                <c:pt idx="63">
                  <c:v>0.44053483930351428</c:v>
                </c:pt>
                <c:pt idx="64">
                  <c:v>0.44584833807765323</c:v>
                </c:pt>
                <c:pt idx="65">
                  <c:v>0.45111375121970332</c:v>
                </c:pt>
                <c:pt idx="66">
                  <c:v>0.45633151389077381</c:v>
                </c:pt>
                <c:pt idx="67">
                  <c:v>0.46150205731389038</c:v>
                </c:pt>
                <c:pt idx="68">
                  <c:v>0.46662580880963433</c:v>
                </c:pt>
                <c:pt idx="69">
                  <c:v>0.47170319183145687</c:v>
                </c:pt>
                <c:pt idx="70">
                  <c:v>0.47673462600068178</c:v>
                </c:pt>
                <c:pt idx="71">
                  <c:v>0.48172052714117752</c:v>
                </c:pt>
                <c:pt idx="72">
                  <c:v>0.48666130731372781</c:v>
                </c:pt>
                <c:pt idx="73">
                  <c:v>0.49155737485008438</c:v>
                </c:pt>
                <c:pt idx="74">
                  <c:v>0.49640913438671491</c:v>
                </c:pt>
                <c:pt idx="75">
                  <c:v>0.50121698689824068</c:v>
                </c:pt>
                <c:pt idx="76">
                  <c:v>0.50598132973058896</c:v>
                </c:pt>
                <c:pt idx="77">
                  <c:v>0.51070255663380704</c:v>
                </c:pt>
                <c:pt idx="78">
                  <c:v>0.51538105779462051</c:v>
                </c:pt>
                <c:pt idx="79">
                  <c:v>0.52001721986868699</c:v>
                </c:pt>
                <c:pt idx="80">
                  <c:v>0.52461142601253363</c:v>
                </c:pt>
                <c:pt idx="81">
                  <c:v>0.52916405591523097</c:v>
                </c:pt>
                <c:pt idx="82">
                  <c:v>0.53367548582978164</c:v>
                </c:pt>
                <c:pt idx="83">
                  <c:v>0.53814608860419633</c:v>
                </c:pt>
                <c:pt idx="84">
                  <c:v>0.54257623371232</c:v>
                </c:pt>
                <c:pt idx="85">
                  <c:v>0.54696628728437768</c:v>
                </c:pt>
                <c:pt idx="86">
                  <c:v>0.55131661213720651</c:v>
                </c:pt>
                <c:pt idx="87">
                  <c:v>0.55562756780426448</c:v>
                </c:pt>
                <c:pt idx="88">
                  <c:v>0.55989951056533438</c:v>
                </c:pt>
                <c:pt idx="89">
                  <c:v>0.56413279347596257</c:v>
                </c:pt>
                <c:pt idx="90">
                  <c:v>0.5683277663966575</c:v>
                </c:pt>
                <c:pt idx="91">
                  <c:v>0.57248477602178061</c:v>
                </c:pt>
                <c:pt idx="92">
                  <c:v>0.57660416590821151</c:v>
                </c:pt>
                <c:pt idx="93">
                  <c:v>0.5806862765037426</c:v>
                </c:pt>
                <c:pt idx="94">
                  <c:v>0.58473144517520659</c:v>
                </c:pt>
                <c:pt idx="95">
                  <c:v>0.58874000623636924</c:v>
                </c:pt>
                <c:pt idx="96">
                  <c:v>0.59271229097554756</c:v>
                </c:pt>
                <c:pt idx="97">
                  <c:v>0.59664862768299964</c:v>
                </c:pt>
                <c:pt idx="98">
                  <c:v>0.60054934167804774</c:v>
                </c:pt>
                <c:pt idx="99">
                  <c:v>0.60441475533596956</c:v>
                </c:pt>
                <c:pt idx="100">
                  <c:v>0.60824518811464068</c:v>
                </c:pt>
                <c:pt idx="101">
                  <c:v>0.61204095658093438</c:v>
                </c:pt>
                <c:pt idx="102">
                  <c:v>0.61580237443688091</c:v>
                </c:pt>
                <c:pt idx="103">
                  <c:v>0.61952975254560338</c:v>
                </c:pt>
                <c:pt idx="104">
                  <c:v>0.62322339895699852</c:v>
                </c:pt>
                <c:pt idx="105">
                  <c:v>0.62688361893320665</c:v>
                </c:pt>
                <c:pt idx="106">
                  <c:v>0.63051071497382793</c:v>
                </c:pt>
                <c:pt idx="107">
                  <c:v>0.63410498684093008</c:v>
                </c:pt>
                <c:pt idx="108">
                  <c:v>0.63766673158382259</c:v>
                </c:pt>
                <c:pt idx="109">
                  <c:v>0.64119624356360039</c:v>
                </c:pt>
                <c:pt idx="110">
                  <c:v>0.64469381447747642</c:v>
                </c:pt>
                <c:pt idx="111">
                  <c:v>0.64815973338288801</c:v>
                </c:pt>
                <c:pt idx="112">
                  <c:v>0.65159428672138664</c:v>
                </c:pt>
                <c:pt idx="113">
                  <c:v>0.65499775834231733</c:v>
                </c:pt>
                <c:pt idx="114">
                  <c:v>0.65837042952625591</c:v>
                </c:pt>
                <c:pt idx="115">
                  <c:v>0.66171257900828262</c:v>
                </c:pt>
                <c:pt idx="116">
                  <c:v>0.66502448300099992</c:v>
                </c:pt>
                <c:pt idx="117">
                  <c:v>0.66830641521736212</c:v>
                </c:pt>
                <c:pt idx="118">
                  <c:v>0.67155864689331179</c:v>
                </c:pt>
                <c:pt idx="119">
                  <c:v>0.67478144681017382</c:v>
                </c:pt>
                <c:pt idx="120">
                  <c:v>0.67797508131688111</c:v>
                </c:pt>
                <c:pt idx="121">
                  <c:v>0.68113981435198823</c:v>
                </c:pt>
                <c:pt idx="122">
                  <c:v>0.68427590746548428</c:v>
                </c:pt>
                <c:pt idx="123">
                  <c:v>0.68738361984039897</c:v>
                </c:pt>
                <c:pt idx="124">
                  <c:v>0.69046320831423857</c:v>
                </c:pt>
                <c:pt idx="125">
                  <c:v>0.69351492740019982</c:v>
                </c:pt>
                <c:pt idx="126">
                  <c:v>0.69653902930820677</c:v>
                </c:pt>
                <c:pt idx="127">
                  <c:v>0.69953576396575856</c:v>
                </c:pt>
                <c:pt idx="128">
                  <c:v>0.70250537903858434</c:v>
                </c:pt>
                <c:pt idx="129">
                  <c:v>0.70544811995110235</c:v>
                </c:pt>
                <c:pt idx="130">
                  <c:v>0.70836422990671921</c:v>
                </c:pt>
                <c:pt idx="131">
                  <c:v>0.71125394990791813</c:v>
                </c:pt>
                <c:pt idx="132">
                  <c:v>0.71411751877618135</c:v>
                </c:pt>
                <c:pt idx="133">
                  <c:v>0.71695517317171764</c:v>
                </c:pt>
                <c:pt idx="134">
                  <c:v>0.71976714761303562</c:v>
                </c:pt>
                <c:pt idx="135">
                  <c:v>0.72255367449631802</c:v>
                </c:pt>
                <c:pt idx="136">
                  <c:v>0.72531498411462958</c:v>
                </c:pt>
                <c:pt idx="137">
                  <c:v>0.72805130467694834</c:v>
                </c:pt>
                <c:pt idx="138">
                  <c:v>0.7307628623270267</c:v>
                </c:pt>
                <c:pt idx="139">
                  <c:v>0.73344988116208165</c:v>
                </c:pt>
                <c:pt idx="140">
                  <c:v>0.73611258325131357</c:v>
                </c:pt>
                <c:pt idx="141">
                  <c:v>0.73875118865426503</c:v>
                </c:pt>
                <c:pt idx="142">
                  <c:v>0.74136591543899888</c:v>
                </c:pt>
                <c:pt idx="143">
                  <c:v>0.74395697970012253</c:v>
                </c:pt>
                <c:pt idx="144">
                  <c:v>0.74652459557665751</c:v>
                </c:pt>
                <c:pt idx="145">
                  <c:v>0.74906897526972305</c:v>
                </c:pt>
                <c:pt idx="146">
                  <c:v>0.75159032906008061</c:v>
                </c:pt>
                <c:pt idx="147">
                  <c:v>0.75408886532551311</c:v>
                </c:pt>
                <c:pt idx="148">
                  <c:v>0.7565647905580386</c:v>
                </c:pt>
                <c:pt idx="149">
                  <c:v>0.75901830938099091</c:v>
                </c:pt>
                <c:pt idx="150">
                  <c:v>0.76144962456591758</c:v>
                </c:pt>
                <c:pt idx="151">
                  <c:v>0.76385893704933816</c:v>
                </c:pt>
                <c:pt idx="152">
                  <c:v>0.76624644594935798</c:v>
                </c:pt>
                <c:pt idx="153">
                  <c:v>0.76861234858212479</c:v>
                </c:pt>
                <c:pt idx="154">
                  <c:v>0.77095684047812874</c:v>
                </c:pt>
                <c:pt idx="155">
                  <c:v>0.77328011539835861</c:v>
                </c:pt>
                <c:pt idx="156">
                  <c:v>0.77558236535033331</c:v>
                </c:pt>
                <c:pt idx="157">
                  <c:v>0.77786378060395722</c:v>
                </c:pt>
                <c:pt idx="158">
                  <c:v>0.78012454970723621</c:v>
                </c:pt>
                <c:pt idx="159">
                  <c:v>0.78236485950188894</c:v>
                </c:pt>
                <c:pt idx="160">
                  <c:v>0.78458489513875151</c:v>
                </c:pt>
                <c:pt idx="161">
                  <c:v>0.78678484009311245</c:v>
                </c:pt>
                <c:pt idx="162">
                  <c:v>0.78896487617985256</c:v>
                </c:pt>
                <c:pt idx="163">
                  <c:v>0.79112518356848638</c:v>
                </c:pt>
                <c:pt idx="164">
                  <c:v>0.79326594079804158</c:v>
                </c:pt>
                <c:pt idx="165">
                  <c:v>0.79538732479182428</c:v>
                </c:pt>
                <c:pt idx="166">
                  <c:v>0.79748951087203657</c:v>
                </c:pt>
                <c:pt idx="167">
                  <c:v>0.79957267277425648</c:v>
                </c:pt>
                <c:pt idx="168">
                  <c:v>0.80163698266181183</c:v>
                </c:pt>
                <c:pt idx="169">
                  <c:v>0.80368261114000072</c:v>
                </c:pt>
                <c:pt idx="170">
                  <c:v>0.80570972727019463</c:v>
                </c:pt>
                <c:pt idx="171">
                  <c:v>0.8077184985838014</c:v>
                </c:pt>
                <c:pt idx="172">
                  <c:v>0.8097090910961241</c:v>
                </c:pt>
                <c:pt idx="173">
                  <c:v>0.81168166932007524</c:v>
                </c:pt>
                <c:pt idx="174">
                  <c:v>0.8136363962797688</c:v>
                </c:pt>
                <c:pt idx="175">
                  <c:v>0.81557343352400491</c:v>
                </c:pt>
                <c:pt idx="176">
                  <c:v>0.81749294113960158</c:v>
                </c:pt>
                <c:pt idx="177">
                  <c:v>0.8193950777646507</c:v>
                </c:pt>
                <c:pt idx="178">
                  <c:v>0.82128000060160611</c:v>
                </c:pt>
                <c:pt idx="179">
                  <c:v>0.82314786543028784</c:v>
                </c:pt>
                <c:pt idx="180">
                  <c:v>0.82499882662075563</c:v>
                </c:pt>
                <c:pt idx="181">
                  <c:v>0.82683303714605483</c:v>
                </c:pt>
                <c:pt idx="182">
                  <c:v>0.8286506485948868</c:v>
                </c:pt>
                <c:pt idx="183">
                  <c:v>0.83045181118409805</c:v>
                </c:pt>
                <c:pt idx="184">
                  <c:v>0.83223667377112986</c:v>
                </c:pt>
                <c:pt idx="185">
                  <c:v>0.83400538386630552</c:v>
                </c:pt>
                <c:pt idx="186">
                  <c:v>0.8357580876450198</c:v>
                </c:pt>
                <c:pt idx="187">
                  <c:v>0.83749492995981689</c:v>
                </c:pt>
                <c:pt idx="188">
                  <c:v>0.83921605435237767</c:v>
                </c:pt>
                <c:pt idx="189">
                  <c:v>0.84092160306536701</c:v>
                </c:pt>
                <c:pt idx="190">
                  <c:v>0.84261171705419313</c:v>
                </c:pt>
                <c:pt idx="191">
                  <c:v>0.84428653599865389</c:v>
                </c:pt>
                <c:pt idx="192">
                  <c:v>0.84594619831450524</c:v>
                </c:pt>
                <c:pt idx="193">
                  <c:v>0.84759084116485461</c:v>
                </c:pt>
                <c:pt idx="194">
                  <c:v>0.84922060047154213</c:v>
                </c:pt>
                <c:pt idx="195">
                  <c:v>0.85083561092634163</c:v>
                </c:pt>
                <c:pt idx="196">
                  <c:v>0.85243600600211422</c:v>
                </c:pt>
                <c:pt idx="197">
                  <c:v>0.85402191796382898</c:v>
                </c:pt>
                <c:pt idx="198">
                  <c:v>0.85559347787948625</c:v>
                </c:pt>
                <c:pt idx="199">
                  <c:v>0.85715081563096773</c:v>
                </c:pt>
                <c:pt idx="200">
                  <c:v>0.85869405992476355</c:v>
                </c:pt>
                <c:pt idx="201">
                  <c:v>0.86022333830259823</c:v>
                </c:pt>
                <c:pt idx="202">
                  <c:v>0.86173877715198577</c:v>
                </c:pt>
                <c:pt idx="203">
                  <c:v>0.86324050171666666</c:v>
                </c:pt>
                <c:pt idx="204">
                  <c:v>0.86472863610697415</c:v>
                </c:pt>
                <c:pt idx="205">
                  <c:v>0.86620330331005269</c:v>
                </c:pt>
                <c:pt idx="206">
                  <c:v>0.86766462520007748</c:v>
                </c:pt>
                <c:pt idx="207">
                  <c:v>0.86911272254827565</c:v>
                </c:pt>
                <c:pt idx="208">
                  <c:v>0.87054771503294337</c:v>
                </c:pt>
                <c:pt idx="209">
                  <c:v>0.8719697212493166</c:v>
                </c:pt>
                <c:pt idx="210">
                  <c:v>0.87337885871938026</c:v>
                </c:pt>
                <c:pt idx="211">
                  <c:v>0.87477524390157724</c:v>
                </c:pt>
                <c:pt idx="212">
                  <c:v>0.87615899220043381</c:v>
                </c:pt>
                <c:pt idx="213">
                  <c:v>0.87753021797610364</c:v>
                </c:pt>
                <c:pt idx="214">
                  <c:v>0.87888903455381673</c:v>
                </c:pt>
                <c:pt idx="215">
                  <c:v>0.88023555423322497</c:v>
                </c:pt>
                <c:pt idx="216">
                  <c:v>0.8815698882977222</c:v>
                </c:pt>
                <c:pt idx="217">
                  <c:v>0.88289214702361152</c:v>
                </c:pt>
                <c:pt idx="218">
                  <c:v>0.88420243968922152</c:v>
                </c:pt>
                <c:pt idx="219">
                  <c:v>0.88550087458394944</c:v>
                </c:pt>
                <c:pt idx="220">
                  <c:v>0.88678755901720163</c:v>
                </c:pt>
                <c:pt idx="221">
                  <c:v>0.88806259932727005</c:v>
                </c:pt>
                <c:pt idx="222">
                  <c:v>0.88932610089011233</c:v>
                </c:pt>
                <c:pt idx="223">
                  <c:v>0.89057816812806356</c:v>
                </c:pt>
                <c:pt idx="224">
                  <c:v>0.8918189045184669</c:v>
                </c:pt>
                <c:pt idx="225">
                  <c:v>0.89304841260222789</c:v>
                </c:pt>
                <c:pt idx="226">
                  <c:v>0.89426679399227771</c:v>
                </c:pt>
                <c:pt idx="227">
                  <c:v>0.89547414938199699</c:v>
                </c:pt>
                <c:pt idx="228">
                  <c:v>0.89667057855350862</c:v>
                </c:pt>
                <c:pt idx="229">
                  <c:v>0.89785618038592641</c:v>
                </c:pt>
                <c:pt idx="230">
                  <c:v>0.89903105286356322</c:v>
                </c:pt>
                <c:pt idx="231">
                  <c:v>0.9001952930839765</c:v>
                </c:pt>
                <c:pt idx="232">
                  <c:v>0.90134899726602868</c:v>
                </c:pt>
                <c:pt idx="233">
                  <c:v>0.90249226075783273</c:v>
                </c:pt>
                <c:pt idx="234">
                  <c:v>0.90362517804462894</c:v>
                </c:pt>
                <c:pt idx="235">
                  <c:v>0.90474784275658615</c:v>
                </c:pt>
                <c:pt idx="236">
                  <c:v>0.90586034767654744</c:v>
                </c:pt>
                <c:pt idx="237">
                  <c:v>0.90696278474770342</c:v>
                </c:pt>
                <c:pt idx="238">
                  <c:v>0.90805524508119162</c:v>
                </c:pt>
                <c:pt idx="239">
                  <c:v>0.90913781896360168</c:v>
                </c:pt>
                <c:pt idx="240">
                  <c:v>0.91021059586446695</c:v>
                </c:pt>
                <c:pt idx="241">
                  <c:v>0.91127366444365221</c:v>
                </c:pt>
                <c:pt idx="242">
                  <c:v>0.91232711255866383</c:v>
                </c:pt>
                <c:pt idx="243">
                  <c:v>0.9133710272719312</c:v>
                </c:pt>
                <c:pt idx="244">
                  <c:v>0.9144054948579915</c:v>
                </c:pt>
                <c:pt idx="245">
                  <c:v>0.91543060081062144</c:v>
                </c:pt>
                <c:pt idx="246">
                  <c:v>0.9164464298499071</c:v>
                </c:pt>
                <c:pt idx="247">
                  <c:v>0.91745306592923825</c:v>
                </c:pt>
                <c:pt idx="248">
                  <c:v>0.91845059224225456</c:v>
                </c:pt>
                <c:pt idx="249">
                  <c:v>0.91943909122971235</c:v>
                </c:pt>
                <c:pt idx="250">
                  <c:v>0.9204186445863054</c:v>
                </c:pt>
                <c:pt idx="251">
                  <c:v>0.9213893332674149</c:v>
                </c:pt>
                <c:pt idx="252">
                  <c:v>0.9223512374958005</c:v>
                </c:pt>
                <c:pt idx="253">
                  <c:v>0.9233044367682206</c:v>
                </c:pt>
                <c:pt idx="254">
                  <c:v>0.92424900986202296</c:v>
                </c:pt>
                <c:pt idx="255">
                  <c:v>0.9251850348416355</c:v>
                </c:pt>
                <c:pt idx="256">
                  <c:v>0.9261125890650258</c:v>
                </c:pt>
                <c:pt idx="257">
                  <c:v>0.92703174919010134</c:v>
                </c:pt>
                <c:pt idx="258">
                  <c:v>0.92794259118102551</c:v>
                </c:pt>
                <c:pt idx="259">
                  <c:v>0.92884519031451906</c:v>
                </c:pt>
                <c:pt idx="260">
                  <c:v>0.9297396211860588</c:v>
                </c:pt>
                <c:pt idx="261">
                  <c:v>0.93062595771606693</c:v>
                </c:pt>
                <c:pt idx="262">
                  <c:v>0.93150427315599871</c:v>
                </c:pt>
                <c:pt idx="263">
                  <c:v>0.93237464009440763</c:v>
                </c:pt>
                <c:pt idx="264">
                  <c:v>0.93323713046293777</c:v>
                </c:pt>
                <c:pt idx="265">
                  <c:v>0.93409181554228371</c:v>
                </c:pt>
                <c:pt idx="266">
                  <c:v>0.93493876596805159</c:v>
                </c:pt>
                <c:pt idx="267">
                  <c:v>0.93577805173663453</c:v>
                </c:pt>
                <c:pt idx="268">
                  <c:v>0.9366097422109676</c:v>
                </c:pt>
                <c:pt idx="269">
                  <c:v>0.9374339061262742</c:v>
                </c:pt>
                <c:pt idx="270">
                  <c:v>0.93825061159574463</c:v>
                </c:pt>
                <c:pt idx="271">
                  <c:v>0.93905992611616163</c:v>
                </c:pt>
                <c:pt idx="272">
                  <c:v>0.93986191657348883</c:v>
                </c:pt>
                <c:pt idx="273">
                  <c:v>0.94065664924837544</c:v>
                </c:pt>
                <c:pt idx="274">
                  <c:v>0.94144418982166445</c:v>
                </c:pt>
                <c:pt idx="275">
                  <c:v>0.94222460337981273</c:v>
                </c:pt>
                <c:pt idx="276">
                  <c:v>0.94299795442023682</c:v>
                </c:pt>
                <c:pt idx="277">
                  <c:v>0.9437643068566951</c:v>
                </c:pt>
                <c:pt idx="278">
                  <c:v>0.94452372402453366</c:v>
                </c:pt>
                <c:pt idx="279">
                  <c:v>0.94527626868593417</c:v>
                </c:pt>
                <c:pt idx="280">
                  <c:v>0.94602200303509965</c:v>
                </c:pt>
                <c:pt idx="281">
                  <c:v>0.94676098870338954</c:v>
                </c:pt>
                <c:pt idx="282">
                  <c:v>0.94749328676442324</c:v>
                </c:pt>
                <c:pt idx="283">
                  <c:v>0.94821895773911724</c:v>
                </c:pt>
                <c:pt idx="284">
                  <c:v>0.94893806160069261</c:v>
                </c:pt>
                <c:pt idx="285">
                  <c:v>0.94965065777963065</c:v>
                </c:pt>
                <c:pt idx="286">
                  <c:v>0.95035680516858223</c:v>
                </c:pt>
                <c:pt idx="287">
                  <c:v>0.95105656212723388</c:v>
                </c:pt>
                <c:pt idx="288">
                  <c:v>0.9517499864871477</c:v>
                </c:pt>
                <c:pt idx="289">
                  <c:v>0.952437135556505</c:v>
                </c:pt>
                <c:pt idx="290">
                  <c:v>0.95311806612488525</c:v>
                </c:pt>
                <c:pt idx="291">
                  <c:v>0.95379283446792262</c:v>
                </c:pt>
                <c:pt idx="292">
                  <c:v>0.95446149635198463</c:v>
                </c:pt>
                <c:pt idx="293">
                  <c:v>0.9551241070387626</c:v>
                </c:pt>
                <c:pt idx="294">
                  <c:v>0.9557807212898487</c:v>
                </c:pt>
                <c:pt idx="295">
                  <c:v>0.95643139337125549</c:v>
                </c:pt>
                <c:pt idx="296">
                  <c:v>0.95707617705790748</c:v>
                </c:pt>
                <c:pt idx="297">
                  <c:v>0.95771512563808048</c:v>
                </c:pt>
                <c:pt idx="298">
                  <c:v>0.95834829191780069</c:v>
                </c:pt>
                <c:pt idx="299">
                  <c:v>0.95897572822522503</c:v>
                </c:pt>
                <c:pt idx="300">
                  <c:v>0.95959748641494991</c:v>
                </c:pt>
                <c:pt idx="301">
                  <c:v>0.96021361787230319</c:v>
                </c:pt>
                <c:pt idx="302">
                  <c:v>0.96082417351759331</c:v>
                </c:pt>
                <c:pt idx="303">
                  <c:v>0.96142920381030461</c:v>
                </c:pt>
                <c:pt idx="304">
                  <c:v>0.96202875875329263</c:v>
                </c:pt>
                <c:pt idx="305">
                  <c:v>0.96262288789689154</c:v>
                </c:pt>
                <c:pt idx="306">
                  <c:v>0.96321164034301965</c:v>
                </c:pt>
                <c:pt idx="307">
                  <c:v>0.9637950647492407</c:v>
                </c:pt>
                <c:pt idx="308">
                  <c:v>0.9643732093327807</c:v>
                </c:pt>
                <c:pt idx="309">
                  <c:v>0.96494612187451134</c:v>
                </c:pt>
                <c:pt idx="310">
                  <c:v>0.96551384972290055</c:v>
                </c:pt>
                <c:pt idx="311">
                  <c:v>0.96607643979793656</c:v>
                </c:pt>
                <c:pt idx="312">
                  <c:v>0.96663393859498092</c:v>
                </c:pt>
                <c:pt idx="313">
                  <c:v>0.96718639218862834</c:v>
                </c:pt>
                <c:pt idx="314">
                  <c:v>0.96773384623652281</c:v>
                </c:pt>
                <c:pt idx="315">
                  <c:v>0.96827634598310452</c:v>
                </c:pt>
                <c:pt idx="316">
                  <c:v>0.9688139362633803</c:v>
                </c:pt>
                <c:pt idx="317">
                  <c:v>0.96934666150659565</c:v>
                </c:pt>
                <c:pt idx="318">
                  <c:v>0.96987456573993958</c:v>
                </c:pt>
                <c:pt idx="319">
                  <c:v>0.97039769259216324</c:v>
                </c:pt>
                <c:pt idx="320">
                  <c:v>0.97091608529718187</c:v>
                </c:pt>
                <c:pt idx="321">
                  <c:v>0.97142978669766811</c:v>
                </c:pt>
                <c:pt idx="322">
                  <c:v>0.97193883924857727</c:v>
                </c:pt>
                <c:pt idx="323">
                  <c:v>0.97244328502064759</c:v>
                </c:pt>
                <c:pt idx="324">
                  <c:v>0.97294316570390948</c:v>
                </c:pt>
                <c:pt idx="325">
                  <c:v>0.97343852261109864</c:v>
                </c:pt>
                <c:pt idx="326">
                  <c:v>0.9739293966810858</c:v>
                </c:pt>
                <c:pt idx="327">
                  <c:v>0.97441582848224617</c:v>
                </c:pt>
                <c:pt idx="328">
                  <c:v>0.97489785821584385</c:v>
                </c:pt>
                <c:pt idx="329">
                  <c:v>0.97537552571931152</c:v>
                </c:pt>
                <c:pt idx="330">
                  <c:v>0.97584887046958568</c:v>
                </c:pt>
                <c:pt idx="331">
                  <c:v>0.9763179315863203</c:v>
                </c:pt>
                <c:pt idx="332">
                  <c:v>0.97678274783517771</c:v>
                </c:pt>
                <c:pt idx="333">
                  <c:v>0.97724335763098569</c:v>
                </c:pt>
                <c:pt idx="334">
                  <c:v>0.97769979904092663</c:v>
                </c:pt>
                <c:pt idx="335">
                  <c:v>0.97815210978769385</c:v>
                </c:pt>
                <c:pt idx="336">
                  <c:v>0.97860032725260215</c:v>
                </c:pt>
                <c:pt idx="337">
                  <c:v>0.97904448847866765</c:v>
                </c:pt>
                <c:pt idx="338">
                  <c:v>0.97948463017368448</c:v>
                </c:pt>
                <c:pt idx="339">
                  <c:v>0.97992078871324551</c:v>
                </c:pt>
                <c:pt idx="340">
                  <c:v>0.98035300014376547</c:v>
                </c:pt>
                <c:pt idx="341">
                  <c:v>0.98078130018544019</c:v>
                </c:pt>
                <c:pt idx="342">
                  <c:v>0.98120572423521146</c:v>
                </c:pt>
                <c:pt idx="343">
                  <c:v>0.9816263073696887</c:v>
                </c:pt>
                <c:pt idx="344">
                  <c:v>0.9820430843480481</c:v>
                </c:pt>
                <c:pt idx="345">
                  <c:v>0.98245608961490305</c:v>
                </c:pt>
                <c:pt idx="346">
                  <c:v>0.9828653573031616</c:v>
                </c:pt>
                <c:pt idx="347">
                  <c:v>0.98327092123682636</c:v>
                </c:pt>
                <c:pt idx="348">
                  <c:v>0.98367281493381165</c:v>
                </c:pt>
                <c:pt idx="349">
                  <c:v>0.98407107160870011</c:v>
                </c:pt>
                <c:pt idx="350">
                  <c:v>0.98446572417549127</c:v>
                </c:pt>
                <c:pt idx="351">
                  <c:v>0.98485680525032759</c:v>
                </c:pt>
                <c:pt idx="352">
                  <c:v>0.98524434715418174</c:v>
                </c:pt>
                <c:pt idx="353">
                  <c:v>0.98562838191552848</c:v>
                </c:pt>
                <c:pt idx="354">
                  <c:v>0.98600894127299732</c:v>
                </c:pt>
                <c:pt idx="355">
                  <c:v>0.9863860566779945</c:v>
                </c:pt>
                <c:pt idx="356">
                  <c:v>0.98675975929729254</c:v>
                </c:pt>
                <c:pt idx="357">
                  <c:v>0.98713008001561853</c:v>
                </c:pt>
                <c:pt idx="358">
                  <c:v>0.98749704943820549</c:v>
                </c:pt>
                <c:pt idx="359">
                  <c:v>0.98786069789331021</c:v>
                </c:pt>
                <c:pt idx="360">
                  <c:v>0.9882210554347316</c:v>
                </c:pt>
                <c:pt idx="361">
                  <c:v>0.98857815184428777</c:v>
                </c:pt>
                <c:pt idx="362">
                  <c:v>0.98893201663428765</c:v>
                </c:pt>
                <c:pt idx="363">
                  <c:v>0.98928267904994871</c:v>
                </c:pt>
                <c:pt idx="364">
                  <c:v>0.98963016807184456</c:v>
                </c:pt>
                <c:pt idx="365">
                  <c:v>0.98997451241826762</c:v>
                </c:pt>
                <c:pt idx="366">
                  <c:v>0.99031574054762295</c:v>
                </c:pt>
                <c:pt idx="367">
                  <c:v>0.99065388066078464</c:v>
                </c:pt>
                <c:pt idx="368">
                  <c:v>0.99098896070340059</c:v>
                </c:pt>
                <c:pt idx="369">
                  <c:v>0.99132100836823123</c:v>
                </c:pt>
                <c:pt idx="370">
                  <c:v>0.99165005109742055</c:v>
                </c:pt>
                <c:pt idx="371">
                  <c:v>0.99197611608476977</c:v>
                </c:pt>
                <c:pt idx="372">
                  <c:v>0.99229923027798461</c:v>
                </c:pt>
                <c:pt idx="373">
                  <c:v>0.99261942038090001</c:v>
                </c:pt>
                <c:pt idx="374">
                  <c:v>0.99293671285569129</c:v>
                </c:pt>
                <c:pt idx="375">
                  <c:v>0.99325113392505737</c:v>
                </c:pt>
                <c:pt idx="376">
                  <c:v>0.99356270957438797</c:v>
                </c:pt>
                <c:pt idx="377">
                  <c:v>0.99387146555391892</c:v>
                </c:pt>
                <c:pt idx="378">
                  <c:v>0.99417742738084414</c:v>
                </c:pt>
                <c:pt idx="379">
                  <c:v>0.99448062034144058</c:v>
                </c:pt>
                <c:pt idx="380">
                  <c:v>0.99478106949315104</c:v>
                </c:pt>
                <c:pt idx="381">
                  <c:v>0.99507879966665358</c:v>
                </c:pt>
                <c:pt idx="382">
                  <c:v>0.99537383546791858</c:v>
                </c:pt>
                <c:pt idx="383">
                  <c:v>0.99566620128023631</c:v>
                </c:pt>
                <c:pt idx="384">
                  <c:v>0.99595592126623944</c:v>
                </c:pt>
                <c:pt idx="385">
                  <c:v>0.99624301936989501</c:v>
                </c:pt>
                <c:pt idx="386">
                  <c:v>0.99652751931847472</c:v>
                </c:pt>
                <c:pt idx="387">
                  <c:v>0.99680944462454102</c:v>
                </c:pt>
                <c:pt idx="388">
                  <c:v>0.9970888185878598</c:v>
                </c:pt>
                <c:pt idx="389">
                  <c:v>0.99736566429735063</c:v>
                </c:pt>
                <c:pt idx="390">
                  <c:v>0.99764000463298563</c:v>
                </c:pt>
                <c:pt idx="391">
                  <c:v>0.99791186226766959</c:v>
                </c:pt>
                <c:pt idx="392">
                  <c:v>0.99818125966913462</c:v>
                </c:pt>
                <c:pt idx="393">
                  <c:v>0.99844821910177872</c:v>
                </c:pt>
                <c:pt idx="394">
                  <c:v>0.9987127626285196</c:v>
                </c:pt>
                <c:pt idx="395">
                  <c:v>0.99897491211260769</c:v>
                </c:pt>
                <c:pt idx="396">
                  <c:v>0.99923468921943948</c:v>
                </c:pt>
                <c:pt idx="397">
                  <c:v>0.99949211541834448</c:v>
                </c:pt>
                <c:pt idx="398">
                  <c:v>0.99974721198436367</c:v>
                </c:pt>
                <c:pt idx="399">
                  <c:v>1.0000000000000011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665216"/>
        <c:axId val="187502976"/>
      </c:scatterChart>
      <c:scatterChart>
        <c:scatterStyle val="lineMarker"/>
        <c:varyColors val="0"/>
        <c:ser>
          <c:idx val="8"/>
          <c:order val="8"/>
          <c:tx>
            <c:strRef>
              <c:f>figure!$T$3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figure!$T$4:$T$409</c:f>
              <c:numCache>
                <c:formatCode>General</c:formatCode>
                <c:ptCount val="406"/>
              </c:numCache>
            </c:numRef>
          </c:yVal>
          <c:smooth val="0"/>
        </c:ser>
        <c:ser>
          <c:idx val="9"/>
          <c:order val="9"/>
          <c:tx>
            <c:strRef>
              <c:f>figure!$U$3</c:f>
              <c:strCache>
                <c:ptCount val="1"/>
              </c:strCache>
            </c:strRef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figure!$K$4:$K$409</c:f>
              <c:numCache>
                <c:formatCode>General</c:formatCode>
                <c:ptCount val="40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</c:numCache>
            </c:numRef>
          </c:xVal>
          <c:yVal>
            <c:numRef>
              <c:f>figure!$U$4:$U$409</c:f>
              <c:numCache>
                <c:formatCode>General</c:formatCode>
                <c:ptCount val="40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665216"/>
        <c:axId val="187502976"/>
      </c:scatterChart>
      <c:valAx>
        <c:axId val="186665216"/>
        <c:scaling>
          <c:orientation val="minMax"/>
          <c:max val="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b="0" dirty="0"/>
                  <a:t>Years since export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7502976"/>
        <c:crosses val="autoZero"/>
        <c:crossBetween val="midCat"/>
        <c:majorUnit val="50"/>
        <c:minorUnit val="10"/>
      </c:valAx>
      <c:valAx>
        <c:axId val="18750297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b="0" dirty="0"/>
                  <a:t>Cumulative </a:t>
                </a:r>
                <a:r>
                  <a:rPr lang="en-US" sz="2800" b="0" dirty="0" smtClean="0"/>
                  <a:t>% of </a:t>
                </a:r>
                <a:r>
                  <a:rPr lang="en-US" sz="2800" b="0" baseline="0" dirty="0" smtClean="0"/>
                  <a:t>nitrogen</a:t>
                </a:r>
                <a:endParaRPr lang="en-US" sz="2800" b="0" dirty="0"/>
              </a:p>
            </c:rich>
          </c:tx>
          <c:overlay val="0"/>
        </c:title>
        <c:numFmt formatCode="0%" sourceLinked="0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6665216"/>
        <c:crosses val="autoZero"/>
        <c:crossBetween val="midCat"/>
        <c:majorUnit val="0.2"/>
        <c:minorUnit val="0.1"/>
      </c:valAx>
    </c:plotArea>
    <c:legend>
      <c:legendPos val="r"/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76457544143840883"/>
          <c:y val="0.26815721570842677"/>
          <c:w val="0.19702156749608468"/>
          <c:h val="0.51336705937211957"/>
        </c:manualLayout>
      </c:layout>
      <c:overlay val="1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Dairy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Sheet2!$A$5:$A$164</c:f>
              <c:numCache>
                <c:formatCode>General</c:formatCode>
                <c:ptCount val="160"/>
                <c:pt idx="0">
                  <c:v>2484.9527777777776</c:v>
                </c:pt>
                <c:pt idx="1">
                  <c:v>2161.9250000000002</c:v>
                </c:pt>
                <c:pt idx="2">
                  <c:v>2106.6416666666637</c:v>
                </c:pt>
                <c:pt idx="3">
                  <c:v>2366.7523364486001</c:v>
                </c:pt>
                <c:pt idx="4">
                  <c:v>1833.464705882353</c:v>
                </c:pt>
                <c:pt idx="5">
                  <c:v>1994.825</c:v>
                </c:pt>
                <c:pt idx="6">
                  <c:v>1928.3006465517242</c:v>
                </c:pt>
                <c:pt idx="7">
                  <c:v>2329.1634615384614</c:v>
                </c:pt>
                <c:pt idx="8">
                  <c:v>3321.6866666666583</c:v>
                </c:pt>
                <c:pt idx="9">
                  <c:v>1559.8009049773748</c:v>
                </c:pt>
                <c:pt idx="10">
                  <c:v>2901.0699300699303</c:v>
                </c:pt>
                <c:pt idx="11">
                  <c:v>2488.8267898383374</c:v>
                </c:pt>
                <c:pt idx="12">
                  <c:v>907.91322314049546</c:v>
                </c:pt>
                <c:pt idx="13">
                  <c:v>2150.8548387096757</c:v>
                </c:pt>
                <c:pt idx="14">
                  <c:v>2642.2708333333362</c:v>
                </c:pt>
                <c:pt idx="15">
                  <c:v>563.92142857142846</c:v>
                </c:pt>
                <c:pt idx="16">
                  <c:v>2153.3721311475465</c:v>
                </c:pt>
                <c:pt idx="17">
                  <c:v>3247.4882352941177</c:v>
                </c:pt>
                <c:pt idx="18">
                  <c:v>1491.8837209302326</c:v>
                </c:pt>
                <c:pt idx="19">
                  <c:v>1182.2083333333328</c:v>
                </c:pt>
                <c:pt idx="20">
                  <c:v>3211.8638888888891</c:v>
                </c:pt>
                <c:pt idx="21">
                  <c:v>1984.6525423728785</c:v>
                </c:pt>
                <c:pt idx="22">
                  <c:v>921.66629955947133</c:v>
                </c:pt>
                <c:pt idx="23">
                  <c:v>2521.3000000000002</c:v>
                </c:pt>
                <c:pt idx="24">
                  <c:v>2495.2166666666612</c:v>
                </c:pt>
                <c:pt idx="25">
                  <c:v>1895.4050000000011</c:v>
                </c:pt>
                <c:pt idx="26">
                  <c:v>1479.5222222222208</c:v>
                </c:pt>
                <c:pt idx="27">
                  <c:v>1435.7520661157025</c:v>
                </c:pt>
                <c:pt idx="28">
                  <c:v>2043.7482517482558</c:v>
                </c:pt>
                <c:pt idx="29">
                  <c:v>2105.0413533834667</c:v>
                </c:pt>
                <c:pt idx="30">
                  <c:v>1843.57575757576</c:v>
                </c:pt>
                <c:pt idx="31">
                  <c:v>1286.2590909090909</c:v>
                </c:pt>
                <c:pt idx="32">
                  <c:v>2438.5285714285687</c:v>
                </c:pt>
                <c:pt idx="33">
                  <c:v>2352.6065573770502</c:v>
                </c:pt>
                <c:pt idx="34">
                  <c:v>1415.8666666666688</c:v>
                </c:pt>
                <c:pt idx="35">
                  <c:v>1266.2053571428601</c:v>
                </c:pt>
                <c:pt idx="36">
                  <c:v>1780.7352941176471</c:v>
                </c:pt>
                <c:pt idx="37">
                  <c:v>1247.3548387096751</c:v>
                </c:pt>
                <c:pt idx="38">
                  <c:v>2136.8823529411825</c:v>
                </c:pt>
                <c:pt idx="39">
                  <c:v>2545.59</c:v>
                </c:pt>
                <c:pt idx="40">
                  <c:v>1447.096</c:v>
                </c:pt>
                <c:pt idx="41">
                  <c:v>2578.7176470588233</c:v>
                </c:pt>
                <c:pt idx="42">
                  <c:v>2133.8466386554624</c:v>
                </c:pt>
                <c:pt idx="43">
                  <c:v>1835.3456790123457</c:v>
                </c:pt>
                <c:pt idx="44">
                  <c:v>1157.2678571428601</c:v>
                </c:pt>
                <c:pt idx="45">
                  <c:v>1510.491769547325</c:v>
                </c:pt>
                <c:pt idx="46">
                  <c:v>1463.9606060606061</c:v>
                </c:pt>
                <c:pt idx="47">
                  <c:v>1753.3885714285736</c:v>
                </c:pt>
                <c:pt idx="48">
                  <c:v>1325.2704918032787</c:v>
                </c:pt>
                <c:pt idx="49">
                  <c:v>1173.4568965517251</c:v>
                </c:pt>
                <c:pt idx="50">
                  <c:v>1850.0316091954023</c:v>
                </c:pt>
                <c:pt idx="51">
                  <c:v>1692.5839999999998</c:v>
                </c:pt>
                <c:pt idx="52">
                  <c:v>2038.0718954248366</c:v>
                </c:pt>
                <c:pt idx="53">
                  <c:v>1491.8860759493671</c:v>
                </c:pt>
                <c:pt idx="54">
                  <c:v>1563.7672955974842</c:v>
                </c:pt>
                <c:pt idx="55">
                  <c:v>1965.9876543209905</c:v>
                </c:pt>
                <c:pt idx="56">
                  <c:v>1205.5762711864411</c:v>
                </c:pt>
                <c:pt idx="57">
                  <c:v>1911.3791666666666</c:v>
                </c:pt>
                <c:pt idx="58">
                  <c:v>1129.6208791208801</c:v>
                </c:pt>
                <c:pt idx="59">
                  <c:v>1142.3463203463198</c:v>
                </c:pt>
                <c:pt idx="60">
                  <c:v>1364.508064516129</c:v>
                </c:pt>
                <c:pt idx="61">
                  <c:v>1666.3846153846155</c:v>
                </c:pt>
                <c:pt idx="62">
                  <c:v>1816.2170731707358</c:v>
                </c:pt>
                <c:pt idx="63">
                  <c:v>1234.4424342105233</c:v>
                </c:pt>
                <c:pt idx="64">
                  <c:v>1284.3674496644296</c:v>
                </c:pt>
                <c:pt idx="65">
                  <c:v>980.32701421800948</c:v>
                </c:pt>
                <c:pt idx="66">
                  <c:v>1716.1699999999998</c:v>
                </c:pt>
                <c:pt idx="67">
                  <c:v>1197.6370370370348</c:v>
                </c:pt>
                <c:pt idx="68">
                  <c:v>1951.7690476190476</c:v>
                </c:pt>
                <c:pt idx="69">
                  <c:v>1643.1566265060242</c:v>
                </c:pt>
                <c:pt idx="70">
                  <c:v>942.14534883720933</c:v>
                </c:pt>
                <c:pt idx="71">
                  <c:v>1878.5376344086021</c:v>
                </c:pt>
                <c:pt idx="72">
                  <c:v>1749.0547445255447</c:v>
                </c:pt>
                <c:pt idx="73">
                  <c:v>1871.339285714286</c:v>
                </c:pt>
                <c:pt idx="74">
                  <c:v>1523.3454545454545</c:v>
                </c:pt>
                <c:pt idx="75">
                  <c:v>1678.5853658536585</c:v>
                </c:pt>
                <c:pt idx="76">
                  <c:v>1795.758064516129</c:v>
                </c:pt>
                <c:pt idx="77">
                  <c:v>1729.2971014492775</c:v>
                </c:pt>
                <c:pt idx="78">
                  <c:v>2022.5925925925926</c:v>
                </c:pt>
                <c:pt idx="79">
                  <c:v>1103.0404040404028</c:v>
                </c:pt>
                <c:pt idx="80">
                  <c:v>1643.8402777777781</c:v>
                </c:pt>
                <c:pt idx="81">
                  <c:v>1573.6923076923044</c:v>
                </c:pt>
                <c:pt idx="82">
                  <c:v>1178.4552845528456</c:v>
                </c:pt>
                <c:pt idx="83">
                  <c:v>2189.4788732394372</c:v>
                </c:pt>
                <c:pt idx="84">
                  <c:v>2106.6517857142858</c:v>
                </c:pt>
                <c:pt idx="85">
                  <c:v>2260.0588235294117</c:v>
                </c:pt>
                <c:pt idx="86">
                  <c:v>1685.3703703703698</c:v>
                </c:pt>
                <c:pt idx="87">
                  <c:v>3057.6848484848401</c:v>
                </c:pt>
                <c:pt idx="88">
                  <c:v>1885.8511450381654</c:v>
                </c:pt>
                <c:pt idx="89">
                  <c:v>2723.9947916666647</c:v>
                </c:pt>
                <c:pt idx="90">
                  <c:v>2323.9583333333417</c:v>
                </c:pt>
                <c:pt idx="91">
                  <c:v>2612.7936507936497</c:v>
                </c:pt>
                <c:pt idx="92">
                  <c:v>2801.6627906976737</c:v>
                </c:pt>
                <c:pt idx="93">
                  <c:v>2157.9444444444443</c:v>
                </c:pt>
                <c:pt idx="94">
                  <c:v>1873.8904109588996</c:v>
                </c:pt>
                <c:pt idx="95">
                  <c:v>2168.0384615384614</c:v>
                </c:pt>
                <c:pt idx="96">
                  <c:v>1223.4749999999999</c:v>
                </c:pt>
                <c:pt idx="97">
                  <c:v>1732.5562500000001</c:v>
                </c:pt>
                <c:pt idx="98">
                  <c:v>1275.9523809523798</c:v>
                </c:pt>
                <c:pt idx="99">
                  <c:v>1644.7123655913979</c:v>
                </c:pt>
                <c:pt idx="100">
                  <c:v>1543.825</c:v>
                </c:pt>
                <c:pt idx="101">
                  <c:v>1012.0359999999994</c:v>
                </c:pt>
                <c:pt idx="102">
                  <c:v>1175.1123188405775</c:v>
                </c:pt>
                <c:pt idx="103">
                  <c:v>2135.6325000000002</c:v>
                </c:pt>
                <c:pt idx="104">
                  <c:v>1355.0956521739131</c:v>
                </c:pt>
                <c:pt idx="105">
                  <c:v>1520.3928571428571</c:v>
                </c:pt>
                <c:pt idx="106">
                  <c:v>1723.1319444444428</c:v>
                </c:pt>
                <c:pt idx="107">
                  <c:v>1073.0192307692307</c:v>
                </c:pt>
                <c:pt idx="108">
                  <c:v>1415.3173076923076</c:v>
                </c:pt>
                <c:pt idx="109">
                  <c:v>1455.2777777777812</c:v>
                </c:pt>
                <c:pt idx="110">
                  <c:v>2936.5833333333417</c:v>
                </c:pt>
                <c:pt idx="111">
                  <c:v>1625.5822784810127</c:v>
                </c:pt>
                <c:pt idx="112">
                  <c:v>1741.8333333333294</c:v>
                </c:pt>
                <c:pt idx="113">
                  <c:v>3103.2193877551017</c:v>
                </c:pt>
                <c:pt idx="114">
                  <c:v>1320.5384615384608</c:v>
                </c:pt>
                <c:pt idx="115">
                  <c:v>1482.8834586466148</c:v>
                </c:pt>
                <c:pt idx="116">
                  <c:v>1093.2327586206911</c:v>
                </c:pt>
                <c:pt idx="117">
                  <c:v>1972.7</c:v>
                </c:pt>
                <c:pt idx="118">
                  <c:v>1058.48</c:v>
                </c:pt>
                <c:pt idx="119">
                  <c:v>1400.855263157895</c:v>
                </c:pt>
                <c:pt idx="120">
                  <c:v>1476.7637362637358</c:v>
                </c:pt>
                <c:pt idx="121">
                  <c:v>947.19298245614186</c:v>
                </c:pt>
                <c:pt idx="122">
                  <c:v>1242.2266666666699</c:v>
                </c:pt>
                <c:pt idx="123">
                  <c:v>1754.6275510204107</c:v>
                </c:pt>
                <c:pt idx="124">
                  <c:v>1685.9696969696981</c:v>
                </c:pt>
                <c:pt idx="125">
                  <c:v>2280.3716814159293</c:v>
                </c:pt>
                <c:pt idx="126">
                  <c:v>1433.58984375</c:v>
                </c:pt>
                <c:pt idx="127">
                  <c:v>2105.2165354330709</c:v>
                </c:pt>
                <c:pt idx="128">
                  <c:v>2194.188524590164</c:v>
                </c:pt>
                <c:pt idx="129">
                  <c:v>1128.65625</c:v>
                </c:pt>
                <c:pt idx="130">
                  <c:v>1380.5559210526317</c:v>
                </c:pt>
                <c:pt idx="131">
                  <c:v>2224.1833333333402</c:v>
                </c:pt>
                <c:pt idx="132">
                  <c:v>398.05693950177869</c:v>
                </c:pt>
                <c:pt idx="133">
                  <c:v>1402.3686131386862</c:v>
                </c:pt>
                <c:pt idx="134">
                  <c:v>1080.2150735294117</c:v>
                </c:pt>
                <c:pt idx="135">
                  <c:v>1449.5298507462717</c:v>
                </c:pt>
                <c:pt idx="136">
                  <c:v>1547.6685393258426</c:v>
                </c:pt>
                <c:pt idx="137">
                  <c:v>1433.165</c:v>
                </c:pt>
                <c:pt idx="138">
                  <c:v>1296.5923076923052</c:v>
                </c:pt>
                <c:pt idx="139">
                  <c:v>1288.9415094339631</c:v>
                </c:pt>
                <c:pt idx="140">
                  <c:v>280.84351145038164</c:v>
                </c:pt>
                <c:pt idx="141">
                  <c:v>523.95599999999888</c:v>
                </c:pt>
                <c:pt idx="142">
                  <c:v>964.67222222222222</c:v>
                </c:pt>
                <c:pt idx="143">
                  <c:v>906.18214285714305</c:v>
                </c:pt>
                <c:pt idx="144">
                  <c:v>1175.7631578947369</c:v>
                </c:pt>
                <c:pt idx="145">
                  <c:v>716.58173076923219</c:v>
                </c:pt>
                <c:pt idx="146">
                  <c:v>737.91599999999949</c:v>
                </c:pt>
                <c:pt idx="147">
                  <c:v>1560.3</c:v>
                </c:pt>
                <c:pt idx="148">
                  <c:v>605.25185185185182</c:v>
                </c:pt>
                <c:pt idx="149">
                  <c:v>1661.5615384615385</c:v>
                </c:pt>
                <c:pt idx="150">
                  <c:v>1435.875</c:v>
                </c:pt>
                <c:pt idx="151">
                  <c:v>821.93333333333351</c:v>
                </c:pt>
                <c:pt idx="152">
                  <c:v>719.37307692307843</c:v>
                </c:pt>
                <c:pt idx="153">
                  <c:v>1155.0833333333294</c:v>
                </c:pt>
                <c:pt idx="154">
                  <c:v>815.57647058823659</c:v>
                </c:pt>
                <c:pt idx="155">
                  <c:v>602.08372093023354</c:v>
                </c:pt>
                <c:pt idx="156">
                  <c:v>406.34337349397589</c:v>
                </c:pt>
                <c:pt idx="157">
                  <c:v>676.54883720930354</c:v>
                </c:pt>
                <c:pt idx="158">
                  <c:v>1352.1590909090908</c:v>
                </c:pt>
                <c:pt idx="159">
                  <c:v>958.52249999999947</c:v>
                </c:pt>
              </c:numCache>
            </c:numRef>
          </c:xVal>
          <c:yVal>
            <c:numRef>
              <c:f>Sheet2!$B$5:$B$164</c:f>
              <c:numCache>
                <c:formatCode>General</c:formatCode>
                <c:ptCount val="160"/>
                <c:pt idx="0">
                  <c:v>30</c:v>
                </c:pt>
                <c:pt idx="1">
                  <c:v>51</c:v>
                </c:pt>
                <c:pt idx="2">
                  <c:v>29</c:v>
                </c:pt>
                <c:pt idx="3">
                  <c:v>25</c:v>
                </c:pt>
                <c:pt idx="4">
                  <c:v>23</c:v>
                </c:pt>
                <c:pt idx="5">
                  <c:v>22</c:v>
                </c:pt>
                <c:pt idx="6">
                  <c:v>36</c:v>
                </c:pt>
                <c:pt idx="7">
                  <c:v>52</c:v>
                </c:pt>
                <c:pt idx="8">
                  <c:v>43</c:v>
                </c:pt>
                <c:pt idx="9">
                  <c:v>33</c:v>
                </c:pt>
                <c:pt idx="10">
                  <c:v>18</c:v>
                </c:pt>
                <c:pt idx="11">
                  <c:v>20</c:v>
                </c:pt>
                <c:pt idx="12">
                  <c:v>42</c:v>
                </c:pt>
                <c:pt idx="13">
                  <c:v>30</c:v>
                </c:pt>
                <c:pt idx="14">
                  <c:v>30</c:v>
                </c:pt>
                <c:pt idx="15">
                  <c:v>19</c:v>
                </c:pt>
                <c:pt idx="16">
                  <c:v>38</c:v>
                </c:pt>
                <c:pt idx="17">
                  <c:v>22</c:v>
                </c:pt>
                <c:pt idx="18">
                  <c:v>25</c:v>
                </c:pt>
                <c:pt idx="19">
                  <c:v>23</c:v>
                </c:pt>
                <c:pt idx="20">
                  <c:v>35</c:v>
                </c:pt>
                <c:pt idx="21">
                  <c:v>25</c:v>
                </c:pt>
                <c:pt idx="22">
                  <c:v>25</c:v>
                </c:pt>
                <c:pt idx="23">
                  <c:v>36</c:v>
                </c:pt>
                <c:pt idx="24">
                  <c:v>35</c:v>
                </c:pt>
                <c:pt idx="25">
                  <c:v>20</c:v>
                </c:pt>
                <c:pt idx="26">
                  <c:v>20</c:v>
                </c:pt>
                <c:pt idx="27">
                  <c:v>26</c:v>
                </c:pt>
                <c:pt idx="28">
                  <c:v>21</c:v>
                </c:pt>
                <c:pt idx="29">
                  <c:v>32</c:v>
                </c:pt>
                <c:pt idx="30">
                  <c:v>40</c:v>
                </c:pt>
                <c:pt idx="31">
                  <c:v>11</c:v>
                </c:pt>
                <c:pt idx="32">
                  <c:v>22</c:v>
                </c:pt>
                <c:pt idx="33">
                  <c:v>28</c:v>
                </c:pt>
                <c:pt idx="34">
                  <c:v>28</c:v>
                </c:pt>
                <c:pt idx="35">
                  <c:v>21</c:v>
                </c:pt>
                <c:pt idx="36">
                  <c:v>22</c:v>
                </c:pt>
                <c:pt idx="37">
                  <c:v>28</c:v>
                </c:pt>
                <c:pt idx="38">
                  <c:v>34</c:v>
                </c:pt>
                <c:pt idx="39">
                  <c:v>22</c:v>
                </c:pt>
                <c:pt idx="40">
                  <c:v>23</c:v>
                </c:pt>
                <c:pt idx="41">
                  <c:v>32</c:v>
                </c:pt>
                <c:pt idx="42">
                  <c:v>55</c:v>
                </c:pt>
                <c:pt idx="43">
                  <c:v>21</c:v>
                </c:pt>
                <c:pt idx="44">
                  <c:v>34</c:v>
                </c:pt>
                <c:pt idx="45">
                  <c:v>17</c:v>
                </c:pt>
                <c:pt idx="46">
                  <c:v>15</c:v>
                </c:pt>
                <c:pt idx="47">
                  <c:v>23</c:v>
                </c:pt>
                <c:pt idx="48">
                  <c:v>16</c:v>
                </c:pt>
                <c:pt idx="49">
                  <c:v>16</c:v>
                </c:pt>
                <c:pt idx="50">
                  <c:v>17</c:v>
                </c:pt>
                <c:pt idx="51">
                  <c:v>19</c:v>
                </c:pt>
                <c:pt idx="52">
                  <c:v>24</c:v>
                </c:pt>
                <c:pt idx="53">
                  <c:v>20</c:v>
                </c:pt>
                <c:pt idx="54">
                  <c:v>11</c:v>
                </c:pt>
                <c:pt idx="55">
                  <c:v>28</c:v>
                </c:pt>
                <c:pt idx="56">
                  <c:v>19</c:v>
                </c:pt>
                <c:pt idx="57">
                  <c:v>14</c:v>
                </c:pt>
                <c:pt idx="58">
                  <c:v>14</c:v>
                </c:pt>
                <c:pt idx="59">
                  <c:v>13</c:v>
                </c:pt>
                <c:pt idx="60">
                  <c:v>24</c:v>
                </c:pt>
                <c:pt idx="61">
                  <c:v>23</c:v>
                </c:pt>
                <c:pt idx="62">
                  <c:v>20</c:v>
                </c:pt>
                <c:pt idx="63">
                  <c:v>23</c:v>
                </c:pt>
                <c:pt idx="64">
                  <c:v>43</c:v>
                </c:pt>
                <c:pt idx="65">
                  <c:v>18</c:v>
                </c:pt>
                <c:pt idx="66">
                  <c:v>11</c:v>
                </c:pt>
                <c:pt idx="67">
                  <c:v>21</c:v>
                </c:pt>
                <c:pt idx="68">
                  <c:v>28</c:v>
                </c:pt>
                <c:pt idx="69">
                  <c:v>18</c:v>
                </c:pt>
                <c:pt idx="70">
                  <c:v>39</c:v>
                </c:pt>
                <c:pt idx="71">
                  <c:v>62</c:v>
                </c:pt>
                <c:pt idx="72">
                  <c:v>61</c:v>
                </c:pt>
                <c:pt idx="73">
                  <c:v>33</c:v>
                </c:pt>
                <c:pt idx="74">
                  <c:v>52</c:v>
                </c:pt>
                <c:pt idx="75">
                  <c:v>40</c:v>
                </c:pt>
                <c:pt idx="76">
                  <c:v>25</c:v>
                </c:pt>
                <c:pt idx="77">
                  <c:v>45</c:v>
                </c:pt>
                <c:pt idx="78">
                  <c:v>33</c:v>
                </c:pt>
                <c:pt idx="79">
                  <c:v>35</c:v>
                </c:pt>
                <c:pt idx="80">
                  <c:v>32</c:v>
                </c:pt>
                <c:pt idx="81">
                  <c:v>27</c:v>
                </c:pt>
                <c:pt idx="82">
                  <c:v>28</c:v>
                </c:pt>
                <c:pt idx="83">
                  <c:v>52</c:v>
                </c:pt>
                <c:pt idx="84">
                  <c:v>32</c:v>
                </c:pt>
                <c:pt idx="85">
                  <c:v>44</c:v>
                </c:pt>
                <c:pt idx="86">
                  <c:v>29</c:v>
                </c:pt>
                <c:pt idx="87">
                  <c:v>57</c:v>
                </c:pt>
                <c:pt idx="88">
                  <c:v>34</c:v>
                </c:pt>
                <c:pt idx="89">
                  <c:v>37</c:v>
                </c:pt>
                <c:pt idx="90">
                  <c:v>50</c:v>
                </c:pt>
                <c:pt idx="91">
                  <c:v>45</c:v>
                </c:pt>
                <c:pt idx="92">
                  <c:v>52</c:v>
                </c:pt>
                <c:pt idx="93">
                  <c:v>43</c:v>
                </c:pt>
                <c:pt idx="94">
                  <c:v>31</c:v>
                </c:pt>
                <c:pt idx="95">
                  <c:v>29</c:v>
                </c:pt>
                <c:pt idx="96">
                  <c:v>43</c:v>
                </c:pt>
                <c:pt idx="97">
                  <c:v>38</c:v>
                </c:pt>
                <c:pt idx="98">
                  <c:v>23</c:v>
                </c:pt>
                <c:pt idx="99">
                  <c:v>48</c:v>
                </c:pt>
                <c:pt idx="100">
                  <c:v>32</c:v>
                </c:pt>
                <c:pt idx="101">
                  <c:v>28</c:v>
                </c:pt>
                <c:pt idx="102">
                  <c:v>29</c:v>
                </c:pt>
                <c:pt idx="103">
                  <c:v>26</c:v>
                </c:pt>
                <c:pt idx="104">
                  <c:v>40</c:v>
                </c:pt>
                <c:pt idx="105">
                  <c:v>33</c:v>
                </c:pt>
                <c:pt idx="106">
                  <c:v>27</c:v>
                </c:pt>
                <c:pt idx="107">
                  <c:v>18</c:v>
                </c:pt>
                <c:pt idx="108">
                  <c:v>40</c:v>
                </c:pt>
                <c:pt idx="109">
                  <c:v>23</c:v>
                </c:pt>
                <c:pt idx="110">
                  <c:v>40</c:v>
                </c:pt>
                <c:pt idx="111">
                  <c:v>31</c:v>
                </c:pt>
                <c:pt idx="112">
                  <c:v>27</c:v>
                </c:pt>
                <c:pt idx="113">
                  <c:v>21</c:v>
                </c:pt>
                <c:pt idx="114">
                  <c:v>36</c:v>
                </c:pt>
                <c:pt idx="115">
                  <c:v>49</c:v>
                </c:pt>
                <c:pt idx="116">
                  <c:v>51</c:v>
                </c:pt>
                <c:pt idx="117">
                  <c:v>39</c:v>
                </c:pt>
                <c:pt idx="118">
                  <c:v>44</c:v>
                </c:pt>
                <c:pt idx="119">
                  <c:v>36</c:v>
                </c:pt>
                <c:pt idx="120">
                  <c:v>47</c:v>
                </c:pt>
                <c:pt idx="121">
                  <c:v>30</c:v>
                </c:pt>
                <c:pt idx="122">
                  <c:v>29</c:v>
                </c:pt>
                <c:pt idx="123">
                  <c:v>35</c:v>
                </c:pt>
                <c:pt idx="124">
                  <c:v>33</c:v>
                </c:pt>
                <c:pt idx="125">
                  <c:v>43</c:v>
                </c:pt>
                <c:pt idx="126">
                  <c:v>39</c:v>
                </c:pt>
                <c:pt idx="127">
                  <c:v>32</c:v>
                </c:pt>
                <c:pt idx="128">
                  <c:v>23</c:v>
                </c:pt>
                <c:pt idx="129">
                  <c:v>18</c:v>
                </c:pt>
                <c:pt idx="130">
                  <c:v>34</c:v>
                </c:pt>
                <c:pt idx="131">
                  <c:v>52</c:v>
                </c:pt>
                <c:pt idx="132">
                  <c:v>31</c:v>
                </c:pt>
                <c:pt idx="133">
                  <c:v>44</c:v>
                </c:pt>
                <c:pt idx="134">
                  <c:v>21</c:v>
                </c:pt>
                <c:pt idx="135">
                  <c:v>33</c:v>
                </c:pt>
                <c:pt idx="136">
                  <c:v>30</c:v>
                </c:pt>
                <c:pt idx="137">
                  <c:v>34</c:v>
                </c:pt>
                <c:pt idx="138">
                  <c:v>36</c:v>
                </c:pt>
                <c:pt idx="139">
                  <c:v>32</c:v>
                </c:pt>
                <c:pt idx="140">
                  <c:v>31</c:v>
                </c:pt>
                <c:pt idx="141">
                  <c:v>40</c:v>
                </c:pt>
                <c:pt idx="142">
                  <c:v>30</c:v>
                </c:pt>
                <c:pt idx="143">
                  <c:v>32</c:v>
                </c:pt>
                <c:pt idx="144">
                  <c:v>44</c:v>
                </c:pt>
                <c:pt idx="145">
                  <c:v>44</c:v>
                </c:pt>
                <c:pt idx="146">
                  <c:v>27</c:v>
                </c:pt>
                <c:pt idx="147">
                  <c:v>42</c:v>
                </c:pt>
                <c:pt idx="148">
                  <c:v>21</c:v>
                </c:pt>
                <c:pt idx="149">
                  <c:v>65</c:v>
                </c:pt>
                <c:pt idx="150">
                  <c:v>26</c:v>
                </c:pt>
                <c:pt idx="151">
                  <c:v>40</c:v>
                </c:pt>
                <c:pt idx="152">
                  <c:v>24</c:v>
                </c:pt>
                <c:pt idx="153">
                  <c:v>28</c:v>
                </c:pt>
                <c:pt idx="154">
                  <c:v>14</c:v>
                </c:pt>
                <c:pt idx="155">
                  <c:v>15</c:v>
                </c:pt>
                <c:pt idx="156">
                  <c:v>13</c:v>
                </c:pt>
                <c:pt idx="157">
                  <c:v>27</c:v>
                </c:pt>
                <c:pt idx="158">
                  <c:v>52</c:v>
                </c:pt>
                <c:pt idx="159">
                  <c:v>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780096"/>
        <c:axId val="187794560"/>
      </c:scatterChart>
      <c:valAx>
        <c:axId val="18778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Profit ($ per hectare)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794560"/>
        <c:crosses val="autoZero"/>
        <c:crossBetween val="midCat"/>
      </c:valAx>
      <c:valAx>
        <c:axId val="187794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Nitrogen leaching (kg per hectare)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780096"/>
        <c:crosses val="autoZero"/>
        <c:crossBetween val="midCat"/>
      </c:valAx>
    </c:plotArea>
    <c:plotVisOnly val="1"/>
    <c:dispBlanksAs val="gap"/>
    <c:showDLblsOverMax val="0"/>
  </c:chart>
  <c:spPr>
    <a:ln w="15875">
      <a:solidFill>
        <a:prstClr val="black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Sheep/beef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Sheet2!$E$5:$E$123</c:f>
              <c:numCache>
                <c:formatCode>General</c:formatCode>
                <c:ptCount val="119"/>
                <c:pt idx="0">
                  <c:v>714</c:v>
                </c:pt>
                <c:pt idx="1">
                  <c:v>196</c:v>
                </c:pt>
                <c:pt idx="2">
                  <c:v>349</c:v>
                </c:pt>
                <c:pt idx="3">
                  <c:v>281</c:v>
                </c:pt>
                <c:pt idx="4">
                  <c:v>221</c:v>
                </c:pt>
                <c:pt idx="5">
                  <c:v>278</c:v>
                </c:pt>
                <c:pt idx="6">
                  <c:v>775</c:v>
                </c:pt>
                <c:pt idx="7">
                  <c:v>327</c:v>
                </c:pt>
                <c:pt idx="8">
                  <c:v>251</c:v>
                </c:pt>
                <c:pt idx="9">
                  <c:v>415</c:v>
                </c:pt>
                <c:pt idx="10">
                  <c:v>679</c:v>
                </c:pt>
                <c:pt idx="11">
                  <c:v>380</c:v>
                </c:pt>
                <c:pt idx="12">
                  <c:v>283</c:v>
                </c:pt>
                <c:pt idx="13">
                  <c:v>1045</c:v>
                </c:pt>
                <c:pt idx="14">
                  <c:v>919</c:v>
                </c:pt>
                <c:pt idx="15">
                  <c:v>972</c:v>
                </c:pt>
                <c:pt idx="16">
                  <c:v>839</c:v>
                </c:pt>
                <c:pt idx="17">
                  <c:v>907</c:v>
                </c:pt>
                <c:pt idx="18">
                  <c:v>301</c:v>
                </c:pt>
                <c:pt idx="19">
                  <c:v>426</c:v>
                </c:pt>
                <c:pt idx="20">
                  <c:v>377</c:v>
                </c:pt>
                <c:pt idx="21">
                  <c:v>748</c:v>
                </c:pt>
                <c:pt idx="22">
                  <c:v>744</c:v>
                </c:pt>
                <c:pt idx="23">
                  <c:v>749</c:v>
                </c:pt>
                <c:pt idx="24">
                  <c:v>703</c:v>
                </c:pt>
                <c:pt idx="25">
                  <c:v>347</c:v>
                </c:pt>
                <c:pt idx="26">
                  <c:v>700</c:v>
                </c:pt>
                <c:pt idx="27">
                  <c:v>200</c:v>
                </c:pt>
                <c:pt idx="28">
                  <c:v>478</c:v>
                </c:pt>
                <c:pt idx="29">
                  <c:v>89</c:v>
                </c:pt>
                <c:pt idx="30">
                  <c:v>134</c:v>
                </c:pt>
                <c:pt idx="31">
                  <c:v>66</c:v>
                </c:pt>
                <c:pt idx="32">
                  <c:v>116</c:v>
                </c:pt>
                <c:pt idx="33">
                  <c:v>330</c:v>
                </c:pt>
                <c:pt idx="34">
                  <c:v>118</c:v>
                </c:pt>
                <c:pt idx="35">
                  <c:v>112</c:v>
                </c:pt>
                <c:pt idx="36">
                  <c:v>89</c:v>
                </c:pt>
                <c:pt idx="37">
                  <c:v>348</c:v>
                </c:pt>
                <c:pt idx="38">
                  <c:v>67</c:v>
                </c:pt>
                <c:pt idx="39">
                  <c:v>466</c:v>
                </c:pt>
                <c:pt idx="40">
                  <c:v>236</c:v>
                </c:pt>
                <c:pt idx="41">
                  <c:v>360</c:v>
                </c:pt>
                <c:pt idx="42">
                  <c:v>216</c:v>
                </c:pt>
                <c:pt idx="43">
                  <c:v>202</c:v>
                </c:pt>
                <c:pt idx="44">
                  <c:v>276</c:v>
                </c:pt>
                <c:pt idx="45">
                  <c:v>274</c:v>
                </c:pt>
                <c:pt idx="46">
                  <c:v>26</c:v>
                </c:pt>
                <c:pt idx="47">
                  <c:v>251</c:v>
                </c:pt>
                <c:pt idx="48">
                  <c:v>110</c:v>
                </c:pt>
                <c:pt idx="49">
                  <c:v>359</c:v>
                </c:pt>
                <c:pt idx="50">
                  <c:v>43</c:v>
                </c:pt>
                <c:pt idx="51">
                  <c:v>132</c:v>
                </c:pt>
                <c:pt idx="52">
                  <c:v>135</c:v>
                </c:pt>
                <c:pt idx="53">
                  <c:v>236</c:v>
                </c:pt>
                <c:pt idx="54">
                  <c:v>382</c:v>
                </c:pt>
                <c:pt idx="55">
                  <c:v>109</c:v>
                </c:pt>
                <c:pt idx="56">
                  <c:v>262</c:v>
                </c:pt>
                <c:pt idx="57">
                  <c:v>285</c:v>
                </c:pt>
                <c:pt idx="58">
                  <c:v>422</c:v>
                </c:pt>
                <c:pt idx="59">
                  <c:v>256</c:v>
                </c:pt>
                <c:pt idx="60">
                  <c:v>311</c:v>
                </c:pt>
                <c:pt idx="61">
                  <c:v>470</c:v>
                </c:pt>
                <c:pt idx="62">
                  <c:v>401</c:v>
                </c:pt>
                <c:pt idx="63">
                  <c:v>434</c:v>
                </c:pt>
                <c:pt idx="64">
                  <c:v>1087</c:v>
                </c:pt>
                <c:pt idx="65">
                  <c:v>551</c:v>
                </c:pt>
                <c:pt idx="66">
                  <c:v>520</c:v>
                </c:pt>
                <c:pt idx="67">
                  <c:v>596</c:v>
                </c:pt>
                <c:pt idx="68">
                  <c:v>444</c:v>
                </c:pt>
                <c:pt idx="69">
                  <c:v>388</c:v>
                </c:pt>
                <c:pt idx="70">
                  <c:v>813</c:v>
                </c:pt>
                <c:pt idx="71">
                  <c:v>420</c:v>
                </c:pt>
                <c:pt idx="72">
                  <c:v>267</c:v>
                </c:pt>
                <c:pt idx="73">
                  <c:v>256</c:v>
                </c:pt>
                <c:pt idx="74">
                  <c:v>-16</c:v>
                </c:pt>
                <c:pt idx="75">
                  <c:v>30</c:v>
                </c:pt>
                <c:pt idx="76">
                  <c:v>7</c:v>
                </c:pt>
                <c:pt idx="77">
                  <c:v>343</c:v>
                </c:pt>
                <c:pt idx="78">
                  <c:v>345</c:v>
                </c:pt>
                <c:pt idx="79">
                  <c:v>271</c:v>
                </c:pt>
                <c:pt idx="80">
                  <c:v>293</c:v>
                </c:pt>
                <c:pt idx="81">
                  <c:v>46</c:v>
                </c:pt>
                <c:pt idx="82">
                  <c:v>67</c:v>
                </c:pt>
                <c:pt idx="83">
                  <c:v>71</c:v>
                </c:pt>
                <c:pt idx="84">
                  <c:v>157</c:v>
                </c:pt>
                <c:pt idx="85">
                  <c:v>16</c:v>
                </c:pt>
                <c:pt idx="86">
                  <c:v>230</c:v>
                </c:pt>
                <c:pt idx="87">
                  <c:v>731</c:v>
                </c:pt>
                <c:pt idx="88">
                  <c:v>820</c:v>
                </c:pt>
                <c:pt idx="89">
                  <c:v>576</c:v>
                </c:pt>
                <c:pt idx="90">
                  <c:v>315</c:v>
                </c:pt>
                <c:pt idx="91">
                  <c:v>100</c:v>
                </c:pt>
                <c:pt idx="92">
                  <c:v>784</c:v>
                </c:pt>
                <c:pt idx="93">
                  <c:v>315</c:v>
                </c:pt>
                <c:pt idx="94">
                  <c:v>342</c:v>
                </c:pt>
                <c:pt idx="95">
                  <c:v>268</c:v>
                </c:pt>
                <c:pt idx="96">
                  <c:v>446</c:v>
                </c:pt>
                <c:pt idx="97">
                  <c:v>368</c:v>
                </c:pt>
                <c:pt idx="98">
                  <c:v>283</c:v>
                </c:pt>
                <c:pt idx="99">
                  <c:v>295</c:v>
                </c:pt>
                <c:pt idx="100">
                  <c:v>405</c:v>
                </c:pt>
                <c:pt idx="101">
                  <c:v>297</c:v>
                </c:pt>
                <c:pt idx="102">
                  <c:v>380</c:v>
                </c:pt>
                <c:pt idx="103">
                  <c:v>134</c:v>
                </c:pt>
                <c:pt idx="104">
                  <c:v>187</c:v>
                </c:pt>
                <c:pt idx="105">
                  <c:v>634</c:v>
                </c:pt>
                <c:pt idx="106">
                  <c:v>244</c:v>
                </c:pt>
                <c:pt idx="107">
                  <c:v>457</c:v>
                </c:pt>
                <c:pt idx="108">
                  <c:v>194</c:v>
                </c:pt>
                <c:pt idx="109">
                  <c:v>369</c:v>
                </c:pt>
                <c:pt idx="110">
                  <c:v>360</c:v>
                </c:pt>
                <c:pt idx="111">
                  <c:v>364</c:v>
                </c:pt>
                <c:pt idx="112">
                  <c:v>482</c:v>
                </c:pt>
                <c:pt idx="113">
                  <c:v>359</c:v>
                </c:pt>
                <c:pt idx="114">
                  <c:v>10</c:v>
                </c:pt>
                <c:pt idx="115">
                  <c:v>18</c:v>
                </c:pt>
                <c:pt idx="116">
                  <c:v>51</c:v>
                </c:pt>
                <c:pt idx="117">
                  <c:v>75</c:v>
                </c:pt>
                <c:pt idx="118">
                  <c:v>20</c:v>
                </c:pt>
              </c:numCache>
            </c:numRef>
          </c:xVal>
          <c:yVal>
            <c:numRef>
              <c:f>Sheet2!$F$5:$F$123</c:f>
              <c:numCache>
                <c:formatCode>General</c:formatCode>
                <c:ptCount val="119"/>
                <c:pt idx="0">
                  <c:v>11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15</c:v>
                </c:pt>
                <c:pt idx="7">
                  <c:v>9</c:v>
                </c:pt>
                <c:pt idx="8">
                  <c:v>14</c:v>
                </c:pt>
                <c:pt idx="9">
                  <c:v>16</c:v>
                </c:pt>
                <c:pt idx="10">
                  <c:v>6</c:v>
                </c:pt>
                <c:pt idx="11">
                  <c:v>6</c:v>
                </c:pt>
                <c:pt idx="12">
                  <c:v>8</c:v>
                </c:pt>
                <c:pt idx="13">
                  <c:v>10</c:v>
                </c:pt>
                <c:pt idx="14">
                  <c:v>7</c:v>
                </c:pt>
                <c:pt idx="15">
                  <c:v>12</c:v>
                </c:pt>
                <c:pt idx="16">
                  <c:v>10</c:v>
                </c:pt>
                <c:pt idx="17">
                  <c:v>9</c:v>
                </c:pt>
                <c:pt idx="18">
                  <c:v>7</c:v>
                </c:pt>
                <c:pt idx="19">
                  <c:v>7</c:v>
                </c:pt>
                <c:pt idx="20">
                  <c:v>12</c:v>
                </c:pt>
                <c:pt idx="21">
                  <c:v>8</c:v>
                </c:pt>
                <c:pt idx="22">
                  <c:v>12</c:v>
                </c:pt>
                <c:pt idx="23">
                  <c:v>10</c:v>
                </c:pt>
                <c:pt idx="24">
                  <c:v>11</c:v>
                </c:pt>
                <c:pt idx="25">
                  <c:v>21</c:v>
                </c:pt>
                <c:pt idx="26">
                  <c:v>12</c:v>
                </c:pt>
                <c:pt idx="27">
                  <c:v>5</c:v>
                </c:pt>
                <c:pt idx="28">
                  <c:v>5</c:v>
                </c:pt>
                <c:pt idx="29">
                  <c:v>3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9</c:v>
                </c:pt>
                <c:pt idx="34">
                  <c:v>14</c:v>
                </c:pt>
                <c:pt idx="35">
                  <c:v>4</c:v>
                </c:pt>
                <c:pt idx="36">
                  <c:v>5</c:v>
                </c:pt>
                <c:pt idx="37">
                  <c:v>7</c:v>
                </c:pt>
                <c:pt idx="38">
                  <c:v>11</c:v>
                </c:pt>
                <c:pt idx="39">
                  <c:v>12</c:v>
                </c:pt>
                <c:pt idx="40">
                  <c:v>14</c:v>
                </c:pt>
                <c:pt idx="41">
                  <c:v>9</c:v>
                </c:pt>
                <c:pt idx="42">
                  <c:v>13</c:v>
                </c:pt>
                <c:pt idx="43">
                  <c:v>9</c:v>
                </c:pt>
                <c:pt idx="44">
                  <c:v>12</c:v>
                </c:pt>
                <c:pt idx="45">
                  <c:v>12</c:v>
                </c:pt>
                <c:pt idx="46">
                  <c:v>7</c:v>
                </c:pt>
                <c:pt idx="47">
                  <c:v>12</c:v>
                </c:pt>
                <c:pt idx="48">
                  <c:v>6</c:v>
                </c:pt>
                <c:pt idx="49">
                  <c:v>7</c:v>
                </c:pt>
                <c:pt idx="50">
                  <c:v>4</c:v>
                </c:pt>
                <c:pt idx="51">
                  <c:v>8</c:v>
                </c:pt>
                <c:pt idx="52">
                  <c:v>10</c:v>
                </c:pt>
                <c:pt idx="53">
                  <c:v>8</c:v>
                </c:pt>
                <c:pt idx="54">
                  <c:v>7</c:v>
                </c:pt>
                <c:pt idx="55">
                  <c:v>6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7</c:v>
                </c:pt>
                <c:pt idx="60">
                  <c:v>6</c:v>
                </c:pt>
                <c:pt idx="61">
                  <c:v>6</c:v>
                </c:pt>
                <c:pt idx="62">
                  <c:v>10</c:v>
                </c:pt>
                <c:pt idx="63">
                  <c:v>6</c:v>
                </c:pt>
                <c:pt idx="64">
                  <c:v>12</c:v>
                </c:pt>
                <c:pt idx="65">
                  <c:v>9</c:v>
                </c:pt>
                <c:pt idx="66">
                  <c:v>14</c:v>
                </c:pt>
                <c:pt idx="67">
                  <c:v>13</c:v>
                </c:pt>
                <c:pt idx="68">
                  <c:v>7</c:v>
                </c:pt>
                <c:pt idx="69">
                  <c:v>7</c:v>
                </c:pt>
                <c:pt idx="70">
                  <c:v>24</c:v>
                </c:pt>
                <c:pt idx="71">
                  <c:v>10</c:v>
                </c:pt>
                <c:pt idx="72">
                  <c:v>19</c:v>
                </c:pt>
                <c:pt idx="73">
                  <c:v>6</c:v>
                </c:pt>
                <c:pt idx="74">
                  <c:v>9</c:v>
                </c:pt>
                <c:pt idx="75">
                  <c:v>12</c:v>
                </c:pt>
                <c:pt idx="76">
                  <c:v>12</c:v>
                </c:pt>
                <c:pt idx="77">
                  <c:v>10</c:v>
                </c:pt>
                <c:pt idx="78">
                  <c:v>10</c:v>
                </c:pt>
                <c:pt idx="79">
                  <c:v>4</c:v>
                </c:pt>
                <c:pt idx="80">
                  <c:v>7</c:v>
                </c:pt>
                <c:pt idx="81">
                  <c:v>2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14</c:v>
                </c:pt>
                <c:pt idx="87">
                  <c:v>10</c:v>
                </c:pt>
                <c:pt idx="88">
                  <c:v>11</c:v>
                </c:pt>
                <c:pt idx="89">
                  <c:v>8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7</c:v>
                </c:pt>
                <c:pt idx="95">
                  <c:v>10</c:v>
                </c:pt>
                <c:pt idx="96">
                  <c:v>11</c:v>
                </c:pt>
                <c:pt idx="97">
                  <c:v>16</c:v>
                </c:pt>
                <c:pt idx="98">
                  <c:v>9</c:v>
                </c:pt>
                <c:pt idx="99">
                  <c:v>20</c:v>
                </c:pt>
                <c:pt idx="100">
                  <c:v>9</c:v>
                </c:pt>
                <c:pt idx="101">
                  <c:v>12</c:v>
                </c:pt>
                <c:pt idx="102">
                  <c:v>8</c:v>
                </c:pt>
                <c:pt idx="103">
                  <c:v>5</c:v>
                </c:pt>
                <c:pt idx="104">
                  <c:v>8</c:v>
                </c:pt>
                <c:pt idx="105">
                  <c:v>8</c:v>
                </c:pt>
                <c:pt idx="106">
                  <c:v>6</c:v>
                </c:pt>
                <c:pt idx="107">
                  <c:v>9</c:v>
                </c:pt>
                <c:pt idx="108">
                  <c:v>6</c:v>
                </c:pt>
                <c:pt idx="109">
                  <c:v>7</c:v>
                </c:pt>
                <c:pt idx="110">
                  <c:v>7</c:v>
                </c:pt>
                <c:pt idx="111">
                  <c:v>8</c:v>
                </c:pt>
                <c:pt idx="112">
                  <c:v>11</c:v>
                </c:pt>
                <c:pt idx="113">
                  <c:v>8</c:v>
                </c:pt>
                <c:pt idx="114">
                  <c:v>3</c:v>
                </c:pt>
                <c:pt idx="115">
                  <c:v>2</c:v>
                </c:pt>
                <c:pt idx="116">
                  <c:v>2</c:v>
                </c:pt>
                <c:pt idx="117">
                  <c:v>3</c:v>
                </c:pt>
                <c:pt idx="118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848576"/>
        <c:axId val="191184896"/>
      </c:scatterChart>
      <c:valAx>
        <c:axId val="187848576"/>
        <c:scaling>
          <c:orientation val="minMax"/>
          <c:max val="1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Profit ($ per hectare)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1184896"/>
        <c:crosses val="autoZero"/>
        <c:crossBetween val="midCat"/>
        <c:majorUnit val="500"/>
        <c:minorUnit val="100"/>
      </c:valAx>
      <c:valAx>
        <c:axId val="191184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Nitrogen leaching (kg per hectare)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848576"/>
        <c:crosses val="autoZero"/>
        <c:crossBetween val="midCat"/>
      </c:valAx>
    </c:plotArea>
    <c:plotVisOnly val="1"/>
    <c:dispBlanksAs val="gap"/>
    <c:showDLblsOverMax val="0"/>
  </c:chart>
  <c:spPr>
    <a:ln w="15875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Figure!$K$1</c:f>
              <c:strCache>
                <c:ptCount val="1"/>
                <c:pt idx="0">
                  <c:v>Current exports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Figure!$J$2:$J$202</c:f>
              <c:numCache>
                <c:formatCode>General</c:formatCode>
                <c:ptCount val="20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  <c:pt idx="91">
                  <c:v>2101</c:v>
                </c:pt>
                <c:pt idx="92">
                  <c:v>2102</c:v>
                </c:pt>
                <c:pt idx="93">
                  <c:v>2103</c:v>
                </c:pt>
                <c:pt idx="94">
                  <c:v>2104</c:v>
                </c:pt>
                <c:pt idx="95">
                  <c:v>2105</c:v>
                </c:pt>
                <c:pt idx="96">
                  <c:v>2106</c:v>
                </c:pt>
                <c:pt idx="97">
                  <c:v>2107</c:v>
                </c:pt>
                <c:pt idx="98">
                  <c:v>2108</c:v>
                </c:pt>
                <c:pt idx="99">
                  <c:v>2109</c:v>
                </c:pt>
                <c:pt idx="100">
                  <c:v>2110</c:v>
                </c:pt>
                <c:pt idx="101">
                  <c:v>2111</c:v>
                </c:pt>
                <c:pt idx="102">
                  <c:v>2112</c:v>
                </c:pt>
                <c:pt idx="103">
                  <c:v>2113</c:v>
                </c:pt>
                <c:pt idx="104">
                  <c:v>2114</c:v>
                </c:pt>
                <c:pt idx="105">
                  <c:v>2115</c:v>
                </c:pt>
                <c:pt idx="106">
                  <c:v>2116</c:v>
                </c:pt>
                <c:pt idx="107">
                  <c:v>2117</c:v>
                </c:pt>
                <c:pt idx="108">
                  <c:v>2118</c:v>
                </c:pt>
                <c:pt idx="109">
                  <c:v>2119</c:v>
                </c:pt>
                <c:pt idx="110">
                  <c:v>2120</c:v>
                </c:pt>
                <c:pt idx="111">
                  <c:v>2121</c:v>
                </c:pt>
                <c:pt idx="112">
                  <c:v>2122</c:v>
                </c:pt>
                <c:pt idx="113">
                  <c:v>2123</c:v>
                </c:pt>
                <c:pt idx="114">
                  <c:v>2124</c:v>
                </c:pt>
                <c:pt idx="115">
                  <c:v>2125</c:v>
                </c:pt>
                <c:pt idx="116">
                  <c:v>2126</c:v>
                </c:pt>
                <c:pt idx="117">
                  <c:v>2127</c:v>
                </c:pt>
                <c:pt idx="118">
                  <c:v>2128</c:v>
                </c:pt>
                <c:pt idx="119">
                  <c:v>2129</c:v>
                </c:pt>
                <c:pt idx="120">
                  <c:v>2130</c:v>
                </c:pt>
                <c:pt idx="121">
                  <c:v>2131</c:v>
                </c:pt>
                <c:pt idx="122">
                  <c:v>2132</c:v>
                </c:pt>
                <c:pt idx="123">
                  <c:v>2133</c:v>
                </c:pt>
                <c:pt idx="124">
                  <c:v>2134</c:v>
                </c:pt>
                <c:pt idx="125">
                  <c:v>2135</c:v>
                </c:pt>
                <c:pt idx="126">
                  <c:v>2136</c:v>
                </c:pt>
                <c:pt idx="127">
                  <c:v>2137</c:v>
                </c:pt>
                <c:pt idx="128">
                  <c:v>2138</c:v>
                </c:pt>
                <c:pt idx="129">
                  <c:v>2139</c:v>
                </c:pt>
                <c:pt idx="130">
                  <c:v>2140</c:v>
                </c:pt>
                <c:pt idx="131">
                  <c:v>2141</c:v>
                </c:pt>
                <c:pt idx="132">
                  <c:v>2142</c:v>
                </c:pt>
                <c:pt idx="133">
                  <c:v>2143</c:v>
                </c:pt>
                <c:pt idx="134">
                  <c:v>2144</c:v>
                </c:pt>
                <c:pt idx="135">
                  <c:v>2145</c:v>
                </c:pt>
                <c:pt idx="136">
                  <c:v>2146</c:v>
                </c:pt>
                <c:pt idx="137">
                  <c:v>2147</c:v>
                </c:pt>
                <c:pt idx="138">
                  <c:v>2148</c:v>
                </c:pt>
                <c:pt idx="139">
                  <c:v>2149</c:v>
                </c:pt>
                <c:pt idx="140">
                  <c:v>2150</c:v>
                </c:pt>
                <c:pt idx="141">
                  <c:v>2151</c:v>
                </c:pt>
                <c:pt idx="142">
                  <c:v>2152</c:v>
                </c:pt>
                <c:pt idx="143">
                  <c:v>2153</c:v>
                </c:pt>
                <c:pt idx="144">
                  <c:v>2154</c:v>
                </c:pt>
                <c:pt idx="145">
                  <c:v>2155</c:v>
                </c:pt>
                <c:pt idx="146">
                  <c:v>2156</c:v>
                </c:pt>
                <c:pt idx="147">
                  <c:v>2157</c:v>
                </c:pt>
                <c:pt idx="148">
                  <c:v>2158</c:v>
                </c:pt>
                <c:pt idx="149">
                  <c:v>2159</c:v>
                </c:pt>
                <c:pt idx="150">
                  <c:v>2160</c:v>
                </c:pt>
                <c:pt idx="151">
                  <c:v>2161</c:v>
                </c:pt>
                <c:pt idx="152">
                  <c:v>2162</c:v>
                </c:pt>
                <c:pt idx="153">
                  <c:v>2163</c:v>
                </c:pt>
                <c:pt idx="154">
                  <c:v>2164</c:v>
                </c:pt>
                <c:pt idx="155">
                  <c:v>2165</c:v>
                </c:pt>
                <c:pt idx="156">
                  <c:v>2166</c:v>
                </c:pt>
                <c:pt idx="157">
                  <c:v>2167</c:v>
                </c:pt>
                <c:pt idx="158">
                  <c:v>2168</c:v>
                </c:pt>
                <c:pt idx="159">
                  <c:v>2169</c:v>
                </c:pt>
                <c:pt idx="160">
                  <c:v>2170</c:v>
                </c:pt>
                <c:pt idx="161">
                  <c:v>2171</c:v>
                </c:pt>
                <c:pt idx="162">
                  <c:v>2172</c:v>
                </c:pt>
                <c:pt idx="163">
                  <c:v>2173</c:v>
                </c:pt>
                <c:pt idx="164">
                  <c:v>2174</c:v>
                </c:pt>
                <c:pt idx="165">
                  <c:v>2175</c:v>
                </c:pt>
                <c:pt idx="166">
                  <c:v>2176</c:v>
                </c:pt>
                <c:pt idx="167">
                  <c:v>2177</c:v>
                </c:pt>
                <c:pt idx="168">
                  <c:v>2178</c:v>
                </c:pt>
                <c:pt idx="169">
                  <c:v>2179</c:v>
                </c:pt>
                <c:pt idx="170">
                  <c:v>2180</c:v>
                </c:pt>
                <c:pt idx="171">
                  <c:v>2181</c:v>
                </c:pt>
                <c:pt idx="172">
                  <c:v>2182</c:v>
                </c:pt>
                <c:pt idx="173">
                  <c:v>2183</c:v>
                </c:pt>
                <c:pt idx="174">
                  <c:v>2184</c:v>
                </c:pt>
                <c:pt idx="175">
                  <c:v>2185</c:v>
                </c:pt>
                <c:pt idx="176">
                  <c:v>2186</c:v>
                </c:pt>
                <c:pt idx="177">
                  <c:v>2187</c:v>
                </c:pt>
                <c:pt idx="178">
                  <c:v>2188</c:v>
                </c:pt>
                <c:pt idx="179">
                  <c:v>2189</c:v>
                </c:pt>
                <c:pt idx="180">
                  <c:v>2190</c:v>
                </c:pt>
                <c:pt idx="181">
                  <c:v>2191</c:v>
                </c:pt>
                <c:pt idx="182">
                  <c:v>2192</c:v>
                </c:pt>
                <c:pt idx="183">
                  <c:v>2193</c:v>
                </c:pt>
                <c:pt idx="184">
                  <c:v>2194</c:v>
                </c:pt>
                <c:pt idx="185">
                  <c:v>2195</c:v>
                </c:pt>
                <c:pt idx="186">
                  <c:v>2196</c:v>
                </c:pt>
                <c:pt idx="187">
                  <c:v>2197</c:v>
                </c:pt>
                <c:pt idx="188">
                  <c:v>2198</c:v>
                </c:pt>
                <c:pt idx="189">
                  <c:v>2199</c:v>
                </c:pt>
                <c:pt idx="190">
                  <c:v>2200</c:v>
                </c:pt>
                <c:pt idx="191">
                  <c:v>2201</c:v>
                </c:pt>
                <c:pt idx="192">
                  <c:v>2202</c:v>
                </c:pt>
                <c:pt idx="193">
                  <c:v>2203</c:v>
                </c:pt>
                <c:pt idx="194">
                  <c:v>2204</c:v>
                </c:pt>
                <c:pt idx="195">
                  <c:v>2205</c:v>
                </c:pt>
                <c:pt idx="196">
                  <c:v>2206</c:v>
                </c:pt>
                <c:pt idx="197">
                  <c:v>2207</c:v>
                </c:pt>
                <c:pt idx="198">
                  <c:v>2208</c:v>
                </c:pt>
                <c:pt idx="199">
                  <c:v>2209</c:v>
                </c:pt>
                <c:pt idx="200">
                  <c:v>2210</c:v>
                </c:pt>
              </c:numCache>
            </c:numRef>
          </c:xVal>
          <c:yVal>
            <c:numRef>
              <c:f>Figure!$K$2:$K$202</c:f>
              <c:numCache>
                <c:formatCode>General</c:formatCode>
                <c:ptCount val="201"/>
                <c:pt idx="0">
                  <c:v>771</c:v>
                </c:pt>
                <c:pt idx="1">
                  <c:v>771</c:v>
                </c:pt>
                <c:pt idx="2">
                  <c:v>771</c:v>
                </c:pt>
                <c:pt idx="3">
                  <c:v>771</c:v>
                </c:pt>
                <c:pt idx="4">
                  <c:v>771</c:v>
                </c:pt>
                <c:pt idx="5">
                  <c:v>771</c:v>
                </c:pt>
                <c:pt idx="6">
                  <c:v>771</c:v>
                </c:pt>
                <c:pt idx="7">
                  <c:v>771</c:v>
                </c:pt>
                <c:pt idx="8">
                  <c:v>771</c:v>
                </c:pt>
                <c:pt idx="9">
                  <c:v>771</c:v>
                </c:pt>
                <c:pt idx="10">
                  <c:v>771</c:v>
                </c:pt>
                <c:pt idx="11">
                  <c:v>771</c:v>
                </c:pt>
                <c:pt idx="12">
                  <c:v>771</c:v>
                </c:pt>
                <c:pt idx="13">
                  <c:v>771</c:v>
                </c:pt>
                <c:pt idx="14">
                  <c:v>771</c:v>
                </c:pt>
                <c:pt idx="15">
                  <c:v>771</c:v>
                </c:pt>
                <c:pt idx="16">
                  <c:v>771</c:v>
                </c:pt>
                <c:pt idx="17">
                  <c:v>771</c:v>
                </c:pt>
                <c:pt idx="18">
                  <c:v>771</c:v>
                </c:pt>
                <c:pt idx="19">
                  <c:v>771</c:v>
                </c:pt>
                <c:pt idx="20">
                  <c:v>771</c:v>
                </c:pt>
                <c:pt idx="21">
                  <c:v>771</c:v>
                </c:pt>
                <c:pt idx="22">
                  <c:v>771</c:v>
                </c:pt>
                <c:pt idx="23">
                  <c:v>771</c:v>
                </c:pt>
                <c:pt idx="24">
                  <c:v>771</c:v>
                </c:pt>
                <c:pt idx="25">
                  <c:v>771</c:v>
                </c:pt>
                <c:pt idx="26">
                  <c:v>771</c:v>
                </c:pt>
                <c:pt idx="27">
                  <c:v>771</c:v>
                </c:pt>
                <c:pt idx="28">
                  <c:v>771</c:v>
                </c:pt>
                <c:pt idx="29">
                  <c:v>771</c:v>
                </c:pt>
                <c:pt idx="30">
                  <c:v>771</c:v>
                </c:pt>
                <c:pt idx="31">
                  <c:v>771</c:v>
                </c:pt>
                <c:pt idx="32">
                  <c:v>771</c:v>
                </c:pt>
                <c:pt idx="33">
                  <c:v>771</c:v>
                </c:pt>
                <c:pt idx="34">
                  <c:v>771</c:v>
                </c:pt>
                <c:pt idx="35">
                  <c:v>771</c:v>
                </c:pt>
                <c:pt idx="36">
                  <c:v>771</c:v>
                </c:pt>
                <c:pt idx="37">
                  <c:v>771</c:v>
                </c:pt>
                <c:pt idx="38">
                  <c:v>771</c:v>
                </c:pt>
                <c:pt idx="39">
                  <c:v>771</c:v>
                </c:pt>
                <c:pt idx="40">
                  <c:v>771</c:v>
                </c:pt>
                <c:pt idx="41">
                  <c:v>771</c:v>
                </c:pt>
                <c:pt idx="42">
                  <c:v>771</c:v>
                </c:pt>
                <c:pt idx="43">
                  <c:v>771</c:v>
                </c:pt>
                <c:pt idx="44">
                  <c:v>771</c:v>
                </c:pt>
                <c:pt idx="45">
                  <c:v>771</c:v>
                </c:pt>
                <c:pt idx="46">
                  <c:v>771</c:v>
                </c:pt>
                <c:pt idx="47">
                  <c:v>771</c:v>
                </c:pt>
                <c:pt idx="48">
                  <c:v>771</c:v>
                </c:pt>
                <c:pt idx="49">
                  <c:v>771</c:v>
                </c:pt>
                <c:pt idx="50">
                  <c:v>771</c:v>
                </c:pt>
                <c:pt idx="51">
                  <c:v>771</c:v>
                </c:pt>
                <c:pt idx="52">
                  <c:v>771</c:v>
                </c:pt>
                <c:pt idx="53">
                  <c:v>771</c:v>
                </c:pt>
                <c:pt idx="54">
                  <c:v>771</c:v>
                </c:pt>
                <c:pt idx="55">
                  <c:v>771</c:v>
                </c:pt>
                <c:pt idx="56">
                  <c:v>771</c:v>
                </c:pt>
                <c:pt idx="57">
                  <c:v>771</c:v>
                </c:pt>
                <c:pt idx="58">
                  <c:v>771</c:v>
                </c:pt>
                <c:pt idx="59">
                  <c:v>771</c:v>
                </c:pt>
                <c:pt idx="60">
                  <c:v>771</c:v>
                </c:pt>
                <c:pt idx="61">
                  <c:v>771</c:v>
                </c:pt>
                <c:pt idx="62">
                  <c:v>771</c:v>
                </c:pt>
                <c:pt idx="63">
                  <c:v>771</c:v>
                </c:pt>
                <c:pt idx="64">
                  <c:v>771</c:v>
                </c:pt>
                <c:pt idx="65">
                  <c:v>771</c:v>
                </c:pt>
                <c:pt idx="66">
                  <c:v>771</c:v>
                </c:pt>
                <c:pt idx="67">
                  <c:v>771</c:v>
                </c:pt>
                <c:pt idx="68">
                  <c:v>771</c:v>
                </c:pt>
                <c:pt idx="69">
                  <c:v>771</c:v>
                </c:pt>
                <c:pt idx="70">
                  <c:v>771</c:v>
                </c:pt>
                <c:pt idx="71">
                  <c:v>771</c:v>
                </c:pt>
                <c:pt idx="72">
                  <c:v>771</c:v>
                </c:pt>
                <c:pt idx="73">
                  <c:v>771</c:v>
                </c:pt>
                <c:pt idx="74">
                  <c:v>771</c:v>
                </c:pt>
                <c:pt idx="75">
                  <c:v>771</c:v>
                </c:pt>
                <c:pt idx="76">
                  <c:v>771</c:v>
                </c:pt>
                <c:pt idx="77">
                  <c:v>771</c:v>
                </c:pt>
                <c:pt idx="78">
                  <c:v>771</c:v>
                </c:pt>
                <c:pt idx="79">
                  <c:v>771</c:v>
                </c:pt>
                <c:pt idx="80">
                  <c:v>771</c:v>
                </c:pt>
                <c:pt idx="81">
                  <c:v>771</c:v>
                </c:pt>
                <c:pt idx="82">
                  <c:v>771</c:v>
                </c:pt>
                <c:pt idx="83">
                  <c:v>771</c:v>
                </c:pt>
                <c:pt idx="84">
                  <c:v>771</c:v>
                </c:pt>
                <c:pt idx="85">
                  <c:v>771</c:v>
                </c:pt>
                <c:pt idx="86">
                  <c:v>771</c:v>
                </c:pt>
                <c:pt idx="87">
                  <c:v>771</c:v>
                </c:pt>
                <c:pt idx="88">
                  <c:v>771</c:v>
                </c:pt>
                <c:pt idx="89">
                  <c:v>771</c:v>
                </c:pt>
                <c:pt idx="90">
                  <c:v>771</c:v>
                </c:pt>
                <c:pt idx="91">
                  <c:v>771</c:v>
                </c:pt>
                <c:pt idx="92">
                  <c:v>771</c:v>
                </c:pt>
                <c:pt idx="93">
                  <c:v>771</c:v>
                </c:pt>
                <c:pt idx="94">
                  <c:v>771</c:v>
                </c:pt>
                <c:pt idx="95">
                  <c:v>771</c:v>
                </c:pt>
                <c:pt idx="96">
                  <c:v>771</c:v>
                </c:pt>
                <c:pt idx="97">
                  <c:v>771</c:v>
                </c:pt>
                <c:pt idx="98">
                  <c:v>771</c:v>
                </c:pt>
                <c:pt idx="99">
                  <c:v>771</c:v>
                </c:pt>
                <c:pt idx="100">
                  <c:v>771</c:v>
                </c:pt>
                <c:pt idx="101">
                  <c:v>771</c:v>
                </c:pt>
                <c:pt idx="102">
                  <c:v>771</c:v>
                </c:pt>
                <c:pt idx="103">
                  <c:v>771</c:v>
                </c:pt>
                <c:pt idx="104">
                  <c:v>771</c:v>
                </c:pt>
                <c:pt idx="105">
                  <c:v>771</c:v>
                </c:pt>
                <c:pt idx="106">
                  <c:v>771</c:v>
                </c:pt>
                <c:pt idx="107">
                  <c:v>771</c:v>
                </c:pt>
                <c:pt idx="108">
                  <c:v>771</c:v>
                </c:pt>
                <c:pt idx="109">
                  <c:v>771</c:v>
                </c:pt>
                <c:pt idx="110">
                  <c:v>771</c:v>
                </c:pt>
                <c:pt idx="111">
                  <c:v>771</c:v>
                </c:pt>
                <c:pt idx="112">
                  <c:v>771</c:v>
                </c:pt>
                <c:pt idx="113">
                  <c:v>771</c:v>
                </c:pt>
                <c:pt idx="114">
                  <c:v>771</c:v>
                </c:pt>
                <c:pt idx="115">
                  <c:v>771</c:v>
                </c:pt>
                <c:pt idx="116">
                  <c:v>771</c:v>
                </c:pt>
                <c:pt idx="117">
                  <c:v>771</c:v>
                </c:pt>
                <c:pt idx="118">
                  <c:v>771</c:v>
                </c:pt>
                <c:pt idx="119">
                  <c:v>771</c:v>
                </c:pt>
                <c:pt idx="120">
                  <c:v>771</c:v>
                </c:pt>
                <c:pt idx="121">
                  <c:v>771</c:v>
                </c:pt>
                <c:pt idx="122">
                  <c:v>771</c:v>
                </c:pt>
                <c:pt idx="123">
                  <c:v>771</c:v>
                </c:pt>
                <c:pt idx="124">
                  <c:v>771</c:v>
                </c:pt>
                <c:pt idx="125">
                  <c:v>771</c:v>
                </c:pt>
                <c:pt idx="126">
                  <c:v>771</c:v>
                </c:pt>
                <c:pt idx="127">
                  <c:v>771</c:v>
                </c:pt>
                <c:pt idx="128">
                  <c:v>771</c:v>
                </c:pt>
                <c:pt idx="129">
                  <c:v>771</c:v>
                </c:pt>
                <c:pt idx="130">
                  <c:v>771</c:v>
                </c:pt>
                <c:pt idx="131">
                  <c:v>771</c:v>
                </c:pt>
                <c:pt idx="132">
                  <c:v>771</c:v>
                </c:pt>
                <c:pt idx="133">
                  <c:v>771</c:v>
                </c:pt>
                <c:pt idx="134">
                  <c:v>771</c:v>
                </c:pt>
                <c:pt idx="135">
                  <c:v>771</c:v>
                </c:pt>
                <c:pt idx="136">
                  <c:v>771</c:v>
                </c:pt>
                <c:pt idx="137">
                  <c:v>771</c:v>
                </c:pt>
                <c:pt idx="138">
                  <c:v>771</c:v>
                </c:pt>
                <c:pt idx="139">
                  <c:v>771</c:v>
                </c:pt>
                <c:pt idx="140">
                  <c:v>771</c:v>
                </c:pt>
                <c:pt idx="141">
                  <c:v>771</c:v>
                </c:pt>
                <c:pt idx="142">
                  <c:v>771</c:v>
                </c:pt>
                <c:pt idx="143">
                  <c:v>771</c:v>
                </c:pt>
                <c:pt idx="144">
                  <c:v>771</c:v>
                </c:pt>
                <c:pt idx="145">
                  <c:v>771</c:v>
                </c:pt>
                <c:pt idx="146">
                  <c:v>771</c:v>
                </c:pt>
                <c:pt idx="147">
                  <c:v>771</c:v>
                </c:pt>
                <c:pt idx="148">
                  <c:v>771</c:v>
                </c:pt>
                <c:pt idx="149">
                  <c:v>771</c:v>
                </c:pt>
                <c:pt idx="150">
                  <c:v>771</c:v>
                </c:pt>
                <c:pt idx="151">
                  <c:v>771</c:v>
                </c:pt>
                <c:pt idx="152">
                  <c:v>771</c:v>
                </c:pt>
                <c:pt idx="153">
                  <c:v>771</c:v>
                </c:pt>
                <c:pt idx="154">
                  <c:v>771</c:v>
                </c:pt>
                <c:pt idx="155">
                  <c:v>771</c:v>
                </c:pt>
                <c:pt idx="156">
                  <c:v>771</c:v>
                </c:pt>
                <c:pt idx="157">
                  <c:v>771</c:v>
                </c:pt>
                <c:pt idx="158">
                  <c:v>771</c:v>
                </c:pt>
                <c:pt idx="159">
                  <c:v>771</c:v>
                </c:pt>
                <c:pt idx="160">
                  <c:v>771</c:v>
                </c:pt>
                <c:pt idx="161">
                  <c:v>771</c:v>
                </c:pt>
                <c:pt idx="162">
                  <c:v>771</c:v>
                </c:pt>
                <c:pt idx="163">
                  <c:v>771</c:v>
                </c:pt>
                <c:pt idx="164">
                  <c:v>771</c:v>
                </c:pt>
                <c:pt idx="165">
                  <c:v>771</c:v>
                </c:pt>
                <c:pt idx="166">
                  <c:v>771</c:v>
                </c:pt>
                <c:pt idx="167">
                  <c:v>771</c:v>
                </c:pt>
                <c:pt idx="168">
                  <c:v>771</c:v>
                </c:pt>
                <c:pt idx="169">
                  <c:v>771</c:v>
                </c:pt>
                <c:pt idx="170">
                  <c:v>771</c:v>
                </c:pt>
                <c:pt idx="171">
                  <c:v>771</c:v>
                </c:pt>
                <c:pt idx="172">
                  <c:v>771</c:v>
                </c:pt>
                <c:pt idx="173">
                  <c:v>771</c:v>
                </c:pt>
                <c:pt idx="174">
                  <c:v>771</c:v>
                </c:pt>
                <c:pt idx="175">
                  <c:v>771</c:v>
                </c:pt>
                <c:pt idx="176">
                  <c:v>771</c:v>
                </c:pt>
                <c:pt idx="177">
                  <c:v>771</c:v>
                </c:pt>
                <c:pt idx="178">
                  <c:v>771</c:v>
                </c:pt>
                <c:pt idx="179">
                  <c:v>771</c:v>
                </c:pt>
                <c:pt idx="180">
                  <c:v>771</c:v>
                </c:pt>
                <c:pt idx="181">
                  <c:v>771</c:v>
                </c:pt>
                <c:pt idx="182">
                  <c:v>771</c:v>
                </c:pt>
                <c:pt idx="183">
                  <c:v>771</c:v>
                </c:pt>
                <c:pt idx="184">
                  <c:v>771</c:v>
                </c:pt>
                <c:pt idx="185">
                  <c:v>771</c:v>
                </c:pt>
                <c:pt idx="186">
                  <c:v>771</c:v>
                </c:pt>
                <c:pt idx="187">
                  <c:v>771</c:v>
                </c:pt>
                <c:pt idx="188">
                  <c:v>771</c:v>
                </c:pt>
                <c:pt idx="189">
                  <c:v>771</c:v>
                </c:pt>
                <c:pt idx="190">
                  <c:v>771</c:v>
                </c:pt>
                <c:pt idx="191">
                  <c:v>771</c:v>
                </c:pt>
                <c:pt idx="192">
                  <c:v>771</c:v>
                </c:pt>
                <c:pt idx="193">
                  <c:v>771</c:v>
                </c:pt>
                <c:pt idx="194">
                  <c:v>771</c:v>
                </c:pt>
                <c:pt idx="195">
                  <c:v>771</c:v>
                </c:pt>
                <c:pt idx="196">
                  <c:v>771</c:v>
                </c:pt>
                <c:pt idx="197">
                  <c:v>771</c:v>
                </c:pt>
                <c:pt idx="198">
                  <c:v>771</c:v>
                </c:pt>
                <c:pt idx="199">
                  <c:v>771</c:v>
                </c:pt>
                <c:pt idx="200">
                  <c:v>771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Figure!$L$1</c:f>
              <c:strCache>
                <c:ptCount val="1"/>
                <c:pt idx="0">
                  <c:v>Loads without intervention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Figure!$J$2:$J$202</c:f>
              <c:numCache>
                <c:formatCode>General</c:formatCode>
                <c:ptCount val="20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  <c:pt idx="91">
                  <c:v>2101</c:v>
                </c:pt>
                <c:pt idx="92">
                  <c:v>2102</c:v>
                </c:pt>
                <c:pt idx="93">
                  <c:v>2103</c:v>
                </c:pt>
                <c:pt idx="94">
                  <c:v>2104</c:v>
                </c:pt>
                <c:pt idx="95">
                  <c:v>2105</c:v>
                </c:pt>
                <c:pt idx="96">
                  <c:v>2106</c:v>
                </c:pt>
                <c:pt idx="97">
                  <c:v>2107</c:v>
                </c:pt>
                <c:pt idx="98">
                  <c:v>2108</c:v>
                </c:pt>
                <c:pt idx="99">
                  <c:v>2109</c:v>
                </c:pt>
                <c:pt idx="100">
                  <c:v>2110</c:v>
                </c:pt>
                <c:pt idx="101">
                  <c:v>2111</c:v>
                </c:pt>
                <c:pt idx="102">
                  <c:v>2112</c:v>
                </c:pt>
                <c:pt idx="103">
                  <c:v>2113</c:v>
                </c:pt>
                <c:pt idx="104">
                  <c:v>2114</c:v>
                </c:pt>
                <c:pt idx="105">
                  <c:v>2115</c:v>
                </c:pt>
                <c:pt idx="106">
                  <c:v>2116</c:v>
                </c:pt>
                <c:pt idx="107">
                  <c:v>2117</c:v>
                </c:pt>
                <c:pt idx="108">
                  <c:v>2118</c:v>
                </c:pt>
                <c:pt idx="109">
                  <c:v>2119</c:v>
                </c:pt>
                <c:pt idx="110">
                  <c:v>2120</c:v>
                </c:pt>
                <c:pt idx="111">
                  <c:v>2121</c:v>
                </c:pt>
                <c:pt idx="112">
                  <c:v>2122</c:v>
                </c:pt>
                <c:pt idx="113">
                  <c:v>2123</c:v>
                </c:pt>
                <c:pt idx="114">
                  <c:v>2124</c:v>
                </c:pt>
                <c:pt idx="115">
                  <c:v>2125</c:v>
                </c:pt>
                <c:pt idx="116">
                  <c:v>2126</c:v>
                </c:pt>
                <c:pt idx="117">
                  <c:v>2127</c:v>
                </c:pt>
                <c:pt idx="118">
                  <c:v>2128</c:v>
                </c:pt>
                <c:pt idx="119">
                  <c:v>2129</c:v>
                </c:pt>
                <c:pt idx="120">
                  <c:v>2130</c:v>
                </c:pt>
                <c:pt idx="121">
                  <c:v>2131</c:v>
                </c:pt>
                <c:pt idx="122">
                  <c:v>2132</c:v>
                </c:pt>
                <c:pt idx="123">
                  <c:v>2133</c:v>
                </c:pt>
                <c:pt idx="124">
                  <c:v>2134</c:v>
                </c:pt>
                <c:pt idx="125">
                  <c:v>2135</c:v>
                </c:pt>
                <c:pt idx="126">
                  <c:v>2136</c:v>
                </c:pt>
                <c:pt idx="127">
                  <c:v>2137</c:v>
                </c:pt>
                <c:pt idx="128">
                  <c:v>2138</c:v>
                </c:pt>
                <c:pt idx="129">
                  <c:v>2139</c:v>
                </c:pt>
                <c:pt idx="130">
                  <c:v>2140</c:v>
                </c:pt>
                <c:pt idx="131">
                  <c:v>2141</c:v>
                </c:pt>
                <c:pt idx="132">
                  <c:v>2142</c:v>
                </c:pt>
                <c:pt idx="133">
                  <c:v>2143</c:v>
                </c:pt>
                <c:pt idx="134">
                  <c:v>2144</c:v>
                </c:pt>
                <c:pt idx="135">
                  <c:v>2145</c:v>
                </c:pt>
                <c:pt idx="136">
                  <c:v>2146</c:v>
                </c:pt>
                <c:pt idx="137">
                  <c:v>2147</c:v>
                </c:pt>
                <c:pt idx="138">
                  <c:v>2148</c:v>
                </c:pt>
                <c:pt idx="139">
                  <c:v>2149</c:v>
                </c:pt>
                <c:pt idx="140">
                  <c:v>2150</c:v>
                </c:pt>
                <c:pt idx="141">
                  <c:v>2151</c:v>
                </c:pt>
                <c:pt idx="142">
                  <c:v>2152</c:v>
                </c:pt>
                <c:pt idx="143">
                  <c:v>2153</c:v>
                </c:pt>
                <c:pt idx="144">
                  <c:v>2154</c:v>
                </c:pt>
                <c:pt idx="145">
                  <c:v>2155</c:v>
                </c:pt>
                <c:pt idx="146">
                  <c:v>2156</c:v>
                </c:pt>
                <c:pt idx="147">
                  <c:v>2157</c:v>
                </c:pt>
                <c:pt idx="148">
                  <c:v>2158</c:v>
                </c:pt>
                <c:pt idx="149">
                  <c:v>2159</c:v>
                </c:pt>
                <c:pt idx="150">
                  <c:v>2160</c:v>
                </c:pt>
                <c:pt idx="151">
                  <c:v>2161</c:v>
                </c:pt>
                <c:pt idx="152">
                  <c:v>2162</c:v>
                </c:pt>
                <c:pt idx="153">
                  <c:v>2163</c:v>
                </c:pt>
                <c:pt idx="154">
                  <c:v>2164</c:v>
                </c:pt>
                <c:pt idx="155">
                  <c:v>2165</c:v>
                </c:pt>
                <c:pt idx="156">
                  <c:v>2166</c:v>
                </c:pt>
                <c:pt idx="157">
                  <c:v>2167</c:v>
                </c:pt>
                <c:pt idx="158">
                  <c:v>2168</c:v>
                </c:pt>
                <c:pt idx="159">
                  <c:v>2169</c:v>
                </c:pt>
                <c:pt idx="160">
                  <c:v>2170</c:v>
                </c:pt>
                <c:pt idx="161">
                  <c:v>2171</c:v>
                </c:pt>
                <c:pt idx="162">
                  <c:v>2172</c:v>
                </c:pt>
                <c:pt idx="163">
                  <c:v>2173</c:v>
                </c:pt>
                <c:pt idx="164">
                  <c:v>2174</c:v>
                </c:pt>
                <c:pt idx="165">
                  <c:v>2175</c:v>
                </c:pt>
                <c:pt idx="166">
                  <c:v>2176</c:v>
                </c:pt>
                <c:pt idx="167">
                  <c:v>2177</c:v>
                </c:pt>
                <c:pt idx="168">
                  <c:v>2178</c:v>
                </c:pt>
                <c:pt idx="169">
                  <c:v>2179</c:v>
                </c:pt>
                <c:pt idx="170">
                  <c:v>2180</c:v>
                </c:pt>
                <c:pt idx="171">
                  <c:v>2181</c:v>
                </c:pt>
                <c:pt idx="172">
                  <c:v>2182</c:v>
                </c:pt>
                <c:pt idx="173">
                  <c:v>2183</c:v>
                </c:pt>
                <c:pt idx="174">
                  <c:v>2184</c:v>
                </c:pt>
                <c:pt idx="175">
                  <c:v>2185</c:v>
                </c:pt>
                <c:pt idx="176">
                  <c:v>2186</c:v>
                </c:pt>
                <c:pt idx="177">
                  <c:v>2187</c:v>
                </c:pt>
                <c:pt idx="178">
                  <c:v>2188</c:v>
                </c:pt>
                <c:pt idx="179">
                  <c:v>2189</c:v>
                </c:pt>
                <c:pt idx="180">
                  <c:v>2190</c:v>
                </c:pt>
                <c:pt idx="181">
                  <c:v>2191</c:v>
                </c:pt>
                <c:pt idx="182">
                  <c:v>2192</c:v>
                </c:pt>
                <c:pt idx="183">
                  <c:v>2193</c:v>
                </c:pt>
                <c:pt idx="184">
                  <c:v>2194</c:v>
                </c:pt>
                <c:pt idx="185">
                  <c:v>2195</c:v>
                </c:pt>
                <c:pt idx="186">
                  <c:v>2196</c:v>
                </c:pt>
                <c:pt idx="187">
                  <c:v>2197</c:v>
                </c:pt>
                <c:pt idx="188">
                  <c:v>2198</c:v>
                </c:pt>
                <c:pt idx="189">
                  <c:v>2199</c:v>
                </c:pt>
                <c:pt idx="190">
                  <c:v>2200</c:v>
                </c:pt>
                <c:pt idx="191">
                  <c:v>2201</c:v>
                </c:pt>
                <c:pt idx="192">
                  <c:v>2202</c:v>
                </c:pt>
                <c:pt idx="193">
                  <c:v>2203</c:v>
                </c:pt>
                <c:pt idx="194">
                  <c:v>2204</c:v>
                </c:pt>
                <c:pt idx="195">
                  <c:v>2205</c:v>
                </c:pt>
                <c:pt idx="196">
                  <c:v>2206</c:v>
                </c:pt>
                <c:pt idx="197">
                  <c:v>2207</c:v>
                </c:pt>
                <c:pt idx="198">
                  <c:v>2208</c:v>
                </c:pt>
                <c:pt idx="199">
                  <c:v>2209</c:v>
                </c:pt>
                <c:pt idx="200">
                  <c:v>2210</c:v>
                </c:pt>
              </c:numCache>
            </c:numRef>
          </c:xVal>
          <c:yVal>
            <c:numRef>
              <c:f>Figure!$L$2:$L$202</c:f>
              <c:numCache>
                <c:formatCode>General</c:formatCode>
                <c:ptCount val="201"/>
                <c:pt idx="0">
                  <c:v>619.00239343037254</c:v>
                </c:pt>
                <c:pt idx="1">
                  <c:v>614.74082136496702</c:v>
                </c:pt>
                <c:pt idx="2">
                  <c:v>615.60521244757899</c:v>
                </c:pt>
                <c:pt idx="3">
                  <c:v>620.27029691696055</c:v>
                </c:pt>
                <c:pt idx="4">
                  <c:v>624.57734653680404</c:v>
                </c:pt>
                <c:pt idx="5">
                  <c:v>628.24108085098896</c:v>
                </c:pt>
                <c:pt idx="6">
                  <c:v>631.96540353340447</c:v>
                </c:pt>
                <c:pt idx="7">
                  <c:v>635.42817324474902</c:v>
                </c:pt>
                <c:pt idx="8">
                  <c:v>638.66033502793755</c:v>
                </c:pt>
                <c:pt idx="9">
                  <c:v>641.70243257073855</c:v>
                </c:pt>
                <c:pt idx="10">
                  <c:v>644.572485145624</c:v>
                </c:pt>
                <c:pt idx="11">
                  <c:v>647.28608602855354</c:v>
                </c:pt>
                <c:pt idx="12">
                  <c:v>649.85687085428447</c:v>
                </c:pt>
                <c:pt idx="13">
                  <c:v>652.29686609550799</c:v>
                </c:pt>
                <c:pt idx="14">
                  <c:v>654.61675338329508</c:v>
                </c:pt>
                <c:pt idx="15">
                  <c:v>656.82607404269004</c:v>
                </c:pt>
                <c:pt idx="16">
                  <c:v>658.93339056349782</c:v>
                </c:pt>
                <c:pt idx="17">
                  <c:v>660.9464165518981</c:v>
                </c:pt>
                <c:pt idx="18">
                  <c:v>662.87212320121296</c:v>
                </c:pt>
                <c:pt idx="19">
                  <c:v>664.71682793457705</c:v>
                </c:pt>
                <c:pt idx="20">
                  <c:v>666.48626924307848</c:v>
                </c:pt>
                <c:pt idx="21">
                  <c:v>668.18567062375803</c:v>
                </c:pt>
                <c:pt idx="22">
                  <c:v>669.81979574810805</c:v>
                </c:pt>
                <c:pt idx="23">
                  <c:v>671.39299645192239</c:v>
                </c:pt>
                <c:pt idx="24">
                  <c:v>672.90925475713311</c:v>
                </c:pt>
                <c:pt idx="25">
                  <c:v>674.37221986473116</c:v>
                </c:pt>
                <c:pt idx="26">
                  <c:v>675.78524086171308</c:v>
                </c:pt>
                <c:pt idx="27">
                  <c:v>677.15139574021396</c:v>
                </c:pt>
                <c:pt idx="28">
                  <c:v>678.47351721903783</c:v>
                </c:pt>
                <c:pt idx="29">
                  <c:v>679.75421577494546</c:v>
                </c:pt>
                <c:pt idx="30">
                  <c:v>680.99590022705786</c:v>
                </c:pt>
                <c:pt idx="31">
                  <c:v>682.20079616649309</c:v>
                </c:pt>
                <c:pt idx="32">
                  <c:v>683.37096248253806</c:v>
                </c:pt>
                <c:pt idx="33">
                  <c:v>684.50830620263855</c:v>
                </c:pt>
                <c:pt idx="34">
                  <c:v>685.6145958355429</c:v>
                </c:pt>
                <c:pt idx="35">
                  <c:v>686.69147338332255</c:v>
                </c:pt>
                <c:pt idx="36">
                  <c:v>687.74046516762803</c:v>
                </c:pt>
                <c:pt idx="37">
                  <c:v>688.762991598452</c:v>
                </c:pt>
                <c:pt idx="38">
                  <c:v>689.76037599853055</c:v>
                </c:pt>
                <c:pt idx="39">
                  <c:v>690.73385258353801</c:v>
                </c:pt>
                <c:pt idx="40">
                  <c:v>691.68457368687984</c:v>
                </c:pt>
                <c:pt idx="41">
                  <c:v>692.61361630781403</c:v>
                </c:pt>
                <c:pt idx="42">
                  <c:v>693.52198805296291</c:v>
                </c:pt>
                <c:pt idx="43">
                  <c:v>694.41063253339314</c:v>
                </c:pt>
                <c:pt idx="44">
                  <c:v>695.2804342727818</c:v>
                </c:pt>
                <c:pt idx="45">
                  <c:v>696.13222317597217</c:v>
                </c:pt>
                <c:pt idx="46">
                  <c:v>696.96677860204102</c:v>
                </c:pt>
                <c:pt idx="47">
                  <c:v>697.78483308102352</c:v>
                </c:pt>
                <c:pt idx="48">
                  <c:v>698.58707570957154</c:v>
                </c:pt>
                <c:pt idx="49">
                  <c:v>699.37415525674783</c:v>
                </c:pt>
                <c:pt idx="50">
                  <c:v>700.1466830080484</c:v>
                </c:pt>
                <c:pt idx="51">
                  <c:v>700.90523537277215</c:v>
                </c:pt>
                <c:pt idx="52">
                  <c:v>701.65035627714894</c:v>
                </c:pt>
                <c:pt idx="53">
                  <c:v>702.38255936339681</c:v>
                </c:pt>
                <c:pt idx="54">
                  <c:v>703.10233001281301</c:v>
                </c:pt>
                <c:pt idx="55">
                  <c:v>703.81012720899798</c:v>
                </c:pt>
                <c:pt idx="56">
                  <c:v>704.50638525590978</c:v>
                </c:pt>
                <c:pt idx="57">
                  <c:v>705.19151536373761</c:v>
                </c:pt>
                <c:pt idx="58">
                  <c:v>705.86590711444467</c:v>
                </c:pt>
                <c:pt idx="59">
                  <c:v>706.52992981756938</c:v>
                </c:pt>
                <c:pt idx="60">
                  <c:v>707.18393376582355</c:v>
                </c:pt>
                <c:pt idx="61">
                  <c:v>707.82825139916781</c:v>
                </c:pt>
                <c:pt idx="62">
                  <c:v>708.46319838514296</c:v>
                </c:pt>
                <c:pt idx="63">
                  <c:v>709.08907462245804</c:v>
                </c:pt>
                <c:pt idx="64">
                  <c:v>709.70616517426947</c:v>
                </c:pt>
                <c:pt idx="65">
                  <c:v>710.31474113690274</c:v>
                </c:pt>
                <c:pt idx="66">
                  <c:v>710.91506044922448</c:v>
                </c:pt>
                <c:pt idx="67">
                  <c:v>711.5073686474625</c:v>
                </c:pt>
                <c:pt idx="68">
                  <c:v>712.09189956973853</c:v>
                </c:pt>
                <c:pt idx="69">
                  <c:v>712.668876014278</c:v>
                </c:pt>
                <c:pt idx="70">
                  <c:v>713.23851035484483</c:v>
                </c:pt>
                <c:pt idx="71">
                  <c:v>713.8010051166566</c:v>
                </c:pt>
                <c:pt idx="72">
                  <c:v>714.35655351576747</c:v>
                </c:pt>
                <c:pt idx="73">
                  <c:v>714.90533996460215</c:v>
                </c:pt>
                <c:pt idx="74">
                  <c:v>715.44754054613952</c:v>
                </c:pt>
                <c:pt idx="75">
                  <c:v>715.98332345902736</c:v>
                </c:pt>
                <c:pt idx="76">
                  <c:v>716.51284943564849</c:v>
                </c:pt>
                <c:pt idx="77">
                  <c:v>717.03627213512846</c:v>
                </c:pt>
                <c:pt idx="78">
                  <c:v>717.55373851294803</c:v>
                </c:pt>
                <c:pt idx="79">
                  <c:v>718.06538916883653</c:v>
                </c:pt>
                <c:pt idx="80">
                  <c:v>718.57135867440002</c:v>
                </c:pt>
                <c:pt idx="81">
                  <c:v>719.07177588180957</c:v>
                </c:pt>
                <c:pt idx="82">
                  <c:v>719.56676421489601</c:v>
                </c:pt>
                <c:pt idx="83">
                  <c:v>720.0564419436995</c:v>
                </c:pt>
                <c:pt idx="84">
                  <c:v>720.54092244363596</c:v>
                </c:pt>
                <c:pt idx="85">
                  <c:v>721.02031444022339</c:v>
                </c:pt>
                <c:pt idx="86">
                  <c:v>721.49472224028852</c:v>
                </c:pt>
                <c:pt idx="87">
                  <c:v>721.96424595051349</c:v>
                </c:pt>
                <c:pt idx="88">
                  <c:v>722.4289816841117</c:v>
                </c:pt>
                <c:pt idx="89">
                  <c:v>722.88902175634155</c:v>
                </c:pt>
                <c:pt idx="90">
                  <c:v>723.34445486955849</c:v>
                </c:pt>
                <c:pt idx="91">
                  <c:v>723.79536628843903</c:v>
                </c:pt>
                <c:pt idx="92">
                  <c:v>724.24183800593448</c:v>
                </c:pt>
                <c:pt idx="93">
                  <c:v>724.68394890053855</c:v>
                </c:pt>
                <c:pt idx="94">
                  <c:v>725.12177488533518</c:v>
                </c:pt>
                <c:pt idx="95">
                  <c:v>725.55538904937305</c:v>
                </c:pt>
                <c:pt idx="96">
                  <c:v>725.98486179170789</c:v>
                </c:pt>
                <c:pt idx="97">
                  <c:v>726.41026094863491</c:v>
                </c:pt>
                <c:pt idx="98">
                  <c:v>726.83165191440219</c:v>
                </c:pt>
                <c:pt idx="99">
                  <c:v>727.24909775586934</c:v>
                </c:pt>
                <c:pt idx="100">
                  <c:v>727.66265932132796</c:v>
                </c:pt>
                <c:pt idx="101">
                  <c:v>728.07239534393943</c:v>
                </c:pt>
                <c:pt idx="102">
                  <c:v>728.47836253996604</c:v>
                </c:pt>
                <c:pt idx="103">
                  <c:v>728.88061570214848</c:v>
                </c:pt>
                <c:pt idx="104">
                  <c:v>729.27920778849295</c:v>
                </c:pt>
                <c:pt idx="105">
                  <c:v>729.674190006647</c:v>
                </c:pt>
                <c:pt idx="106">
                  <c:v>730.06561189417528</c:v>
                </c:pt>
                <c:pt idx="107">
                  <c:v>730.45352139493934</c:v>
                </c:pt>
                <c:pt idx="108">
                  <c:v>730.83796493171246</c:v>
                </c:pt>
                <c:pt idx="109">
                  <c:v>731.21898747532555</c:v>
                </c:pt>
                <c:pt idx="110">
                  <c:v>731.59663261046478</c:v>
                </c:pt>
                <c:pt idx="111">
                  <c:v>731.97094259831135</c:v>
                </c:pt>
                <c:pt idx="112">
                  <c:v>732.3419584361676</c:v>
                </c:pt>
                <c:pt idx="113">
                  <c:v>732.7097199142537</c:v>
                </c:pt>
                <c:pt idx="114">
                  <c:v>733.07426566978893</c:v>
                </c:pt>
                <c:pt idx="115">
                  <c:v>733.43563323850344</c:v>
                </c:pt>
                <c:pt idx="116">
                  <c:v>733.79385910372457</c:v>
                </c:pt>
                <c:pt idx="117">
                  <c:v>734.14897874312805</c:v>
                </c:pt>
                <c:pt idx="118">
                  <c:v>734.50102667329577</c:v>
                </c:pt>
                <c:pt idx="119">
                  <c:v>734.85003649218447</c:v>
                </c:pt>
                <c:pt idx="120">
                  <c:v>735.19604091958229</c:v>
                </c:pt>
                <c:pt idx="121">
                  <c:v>735.53907183568754</c:v>
                </c:pt>
                <c:pt idx="122">
                  <c:v>735.87916031789155</c:v>
                </c:pt>
                <c:pt idx="123">
                  <c:v>736.21633667581625</c:v>
                </c:pt>
                <c:pt idx="124">
                  <c:v>736.55063048474494</c:v>
                </c:pt>
                <c:pt idx="125">
                  <c:v>736.88207061750302</c:v>
                </c:pt>
                <c:pt idx="126">
                  <c:v>737.2106852748135</c:v>
                </c:pt>
                <c:pt idx="127">
                  <c:v>737.53650201431026</c:v>
                </c:pt>
                <c:pt idx="128">
                  <c:v>737.85954777814459</c:v>
                </c:pt>
                <c:pt idx="129">
                  <c:v>738.17984891936203</c:v>
                </c:pt>
                <c:pt idx="130">
                  <c:v>738.49743122700841</c:v>
                </c:pt>
                <c:pt idx="131">
                  <c:v>738.81231995013309</c:v>
                </c:pt>
                <c:pt idx="132">
                  <c:v>739.12453982063585</c:v>
                </c:pt>
                <c:pt idx="133">
                  <c:v>739.43411507507597</c:v>
                </c:pt>
                <c:pt idx="134">
                  <c:v>739.74106947547239</c:v>
                </c:pt>
                <c:pt idx="135">
                  <c:v>740.04542632915013</c:v>
                </c:pt>
                <c:pt idx="136">
                  <c:v>740.34720850765348</c:v>
                </c:pt>
                <c:pt idx="137">
                  <c:v>740.64643846480408</c:v>
                </c:pt>
                <c:pt idx="138">
                  <c:v>740.94313825390941</c:v>
                </c:pt>
                <c:pt idx="139">
                  <c:v>741.23732954419302</c:v>
                </c:pt>
                <c:pt idx="140">
                  <c:v>741.52903363643804</c:v>
                </c:pt>
                <c:pt idx="141">
                  <c:v>741.81827147794183</c:v>
                </c:pt>
                <c:pt idx="142">
                  <c:v>742.10506367674873</c:v>
                </c:pt>
                <c:pt idx="143">
                  <c:v>742.3894305152395</c:v>
                </c:pt>
                <c:pt idx="144">
                  <c:v>742.67139196308483</c:v>
                </c:pt>
                <c:pt idx="145">
                  <c:v>742.95096768959149</c:v>
                </c:pt>
                <c:pt idx="146">
                  <c:v>743.22817707550053</c:v>
                </c:pt>
                <c:pt idx="147">
                  <c:v>743.50303922419391</c:v>
                </c:pt>
                <c:pt idx="148">
                  <c:v>743.77557297241424</c:v>
                </c:pt>
                <c:pt idx="149">
                  <c:v>744.04579690047308</c:v>
                </c:pt>
                <c:pt idx="150">
                  <c:v>744.31372934197907</c:v>
                </c:pt>
                <c:pt idx="151">
                  <c:v>744.57938839310805</c:v>
                </c:pt>
                <c:pt idx="152">
                  <c:v>744.84279192144209</c:v>
                </c:pt>
                <c:pt idx="153">
                  <c:v>745.10395757440074</c:v>
                </c:pt>
                <c:pt idx="154">
                  <c:v>745.3629027872563</c:v>
                </c:pt>
                <c:pt idx="155">
                  <c:v>745.61964479079336</c:v>
                </c:pt>
                <c:pt idx="156">
                  <c:v>745.87420061857483</c:v>
                </c:pt>
                <c:pt idx="157">
                  <c:v>746.12658711389997</c:v>
                </c:pt>
                <c:pt idx="158">
                  <c:v>746.37682093640512</c:v>
                </c:pt>
                <c:pt idx="159">
                  <c:v>746.62491856835516</c:v>
                </c:pt>
                <c:pt idx="160">
                  <c:v>746.87089632063805</c:v>
                </c:pt>
                <c:pt idx="161">
                  <c:v>747.11477033847359</c:v>
                </c:pt>
                <c:pt idx="162">
                  <c:v>747.35655660683199</c:v>
                </c:pt>
                <c:pt idx="163">
                  <c:v>747.59627095562303</c:v>
                </c:pt>
                <c:pt idx="164">
                  <c:v>747.83392906458766</c:v>
                </c:pt>
                <c:pt idx="165">
                  <c:v>748.06954646799613</c:v>
                </c:pt>
                <c:pt idx="166">
                  <c:v>748.30313855909105</c:v>
                </c:pt>
                <c:pt idx="167">
                  <c:v>748.53472059431215</c:v>
                </c:pt>
                <c:pt idx="168">
                  <c:v>748.76430769734463</c:v>
                </c:pt>
                <c:pt idx="169">
                  <c:v>748.99191486291647</c:v>
                </c:pt>
                <c:pt idx="170">
                  <c:v>749.21755696045693</c:v>
                </c:pt>
                <c:pt idx="171">
                  <c:v>749.44124873753947</c:v>
                </c:pt>
                <c:pt idx="172">
                  <c:v>749.66300482317467</c:v>
                </c:pt>
                <c:pt idx="173">
                  <c:v>749.88283973092257</c:v>
                </c:pt>
                <c:pt idx="174">
                  <c:v>750.10076786185755</c:v>
                </c:pt>
                <c:pt idx="175">
                  <c:v>750.31680350738304</c:v>
                </c:pt>
                <c:pt idx="176">
                  <c:v>750.53096085189543</c:v>
                </c:pt>
                <c:pt idx="177">
                  <c:v>750.74325397532903</c:v>
                </c:pt>
                <c:pt idx="178">
                  <c:v>750.95369685554283</c:v>
                </c:pt>
                <c:pt idx="179">
                  <c:v>751.16230337062302</c:v>
                </c:pt>
                <c:pt idx="180">
                  <c:v>751.36908730101948</c:v>
                </c:pt>
                <c:pt idx="181">
                  <c:v>751.57406233162294</c:v>
                </c:pt>
                <c:pt idx="182">
                  <c:v>751.77724205368554</c:v>
                </c:pt>
                <c:pt idx="183">
                  <c:v>751.97863996668332</c:v>
                </c:pt>
                <c:pt idx="184">
                  <c:v>752.17826948003346</c:v>
                </c:pt>
                <c:pt idx="185">
                  <c:v>752.37614391478439</c:v>
                </c:pt>
                <c:pt idx="186">
                  <c:v>752.57227650514255</c:v>
                </c:pt>
                <c:pt idx="187">
                  <c:v>752.76668039997639</c:v>
                </c:pt>
                <c:pt idx="188">
                  <c:v>752.95936866420789</c:v>
                </c:pt>
                <c:pt idx="189">
                  <c:v>753.15035428014653</c:v>
                </c:pt>
                <c:pt idx="190">
                  <c:v>753.3396501487324</c:v>
                </c:pt>
                <c:pt idx="191">
                  <c:v>753.5272690907309</c:v>
                </c:pt>
                <c:pt idx="192">
                  <c:v>753.7132238478556</c:v>
                </c:pt>
                <c:pt idx="193">
                  <c:v>753.89752708380979</c:v>
                </c:pt>
                <c:pt idx="194">
                  <c:v>754.0801913853179</c:v>
                </c:pt>
                <c:pt idx="195">
                  <c:v>754.26122926303708</c:v>
                </c:pt>
                <c:pt idx="196">
                  <c:v>754.44065315247246</c:v>
                </c:pt>
                <c:pt idx="197">
                  <c:v>754.61847541481961</c:v>
                </c:pt>
                <c:pt idx="198">
                  <c:v>754.79470833774781</c:v>
                </c:pt>
                <c:pt idx="199">
                  <c:v>754.96936413615344</c:v>
                </c:pt>
                <c:pt idx="200">
                  <c:v>755.14245495288833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Figure!$M$1</c:f>
              <c:strCache>
                <c:ptCount val="1"/>
                <c:pt idx="0">
                  <c:v>Target loads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Figure!$J$2:$J$202</c:f>
              <c:numCache>
                <c:formatCode>General</c:formatCode>
                <c:ptCount val="20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  <c:pt idx="41">
                  <c:v>2051</c:v>
                </c:pt>
                <c:pt idx="42">
                  <c:v>2052</c:v>
                </c:pt>
                <c:pt idx="43">
                  <c:v>2053</c:v>
                </c:pt>
                <c:pt idx="44">
                  <c:v>2054</c:v>
                </c:pt>
                <c:pt idx="45">
                  <c:v>2055</c:v>
                </c:pt>
                <c:pt idx="46">
                  <c:v>2056</c:v>
                </c:pt>
                <c:pt idx="47">
                  <c:v>2057</c:v>
                </c:pt>
                <c:pt idx="48">
                  <c:v>2058</c:v>
                </c:pt>
                <c:pt idx="49">
                  <c:v>2059</c:v>
                </c:pt>
                <c:pt idx="50">
                  <c:v>2060</c:v>
                </c:pt>
                <c:pt idx="51">
                  <c:v>2061</c:v>
                </c:pt>
                <c:pt idx="52">
                  <c:v>2062</c:v>
                </c:pt>
                <c:pt idx="53">
                  <c:v>2063</c:v>
                </c:pt>
                <c:pt idx="54">
                  <c:v>2064</c:v>
                </c:pt>
                <c:pt idx="55">
                  <c:v>2065</c:v>
                </c:pt>
                <c:pt idx="56">
                  <c:v>2066</c:v>
                </c:pt>
                <c:pt idx="57">
                  <c:v>2067</c:v>
                </c:pt>
                <c:pt idx="58">
                  <c:v>2068</c:v>
                </c:pt>
                <c:pt idx="59">
                  <c:v>2069</c:v>
                </c:pt>
                <c:pt idx="60">
                  <c:v>2070</c:v>
                </c:pt>
                <c:pt idx="61">
                  <c:v>2071</c:v>
                </c:pt>
                <c:pt idx="62">
                  <c:v>2072</c:v>
                </c:pt>
                <c:pt idx="63">
                  <c:v>2073</c:v>
                </c:pt>
                <c:pt idx="64">
                  <c:v>2074</c:v>
                </c:pt>
                <c:pt idx="65">
                  <c:v>2075</c:v>
                </c:pt>
                <c:pt idx="66">
                  <c:v>2076</c:v>
                </c:pt>
                <c:pt idx="67">
                  <c:v>2077</c:v>
                </c:pt>
                <c:pt idx="68">
                  <c:v>2078</c:v>
                </c:pt>
                <c:pt idx="69">
                  <c:v>2079</c:v>
                </c:pt>
                <c:pt idx="70">
                  <c:v>2080</c:v>
                </c:pt>
                <c:pt idx="71">
                  <c:v>2081</c:v>
                </c:pt>
                <c:pt idx="72">
                  <c:v>2082</c:v>
                </c:pt>
                <c:pt idx="73">
                  <c:v>2083</c:v>
                </c:pt>
                <c:pt idx="74">
                  <c:v>2084</c:v>
                </c:pt>
                <c:pt idx="75">
                  <c:v>2085</c:v>
                </c:pt>
                <c:pt idx="76">
                  <c:v>2086</c:v>
                </c:pt>
                <c:pt idx="77">
                  <c:v>2087</c:v>
                </c:pt>
                <c:pt idx="78">
                  <c:v>2088</c:v>
                </c:pt>
                <c:pt idx="79">
                  <c:v>2089</c:v>
                </c:pt>
                <c:pt idx="80">
                  <c:v>2090</c:v>
                </c:pt>
                <c:pt idx="81">
                  <c:v>2091</c:v>
                </c:pt>
                <c:pt idx="82">
                  <c:v>2092</c:v>
                </c:pt>
                <c:pt idx="83">
                  <c:v>2093</c:v>
                </c:pt>
                <c:pt idx="84">
                  <c:v>2094</c:v>
                </c:pt>
                <c:pt idx="85">
                  <c:v>2095</c:v>
                </c:pt>
                <c:pt idx="86">
                  <c:v>2096</c:v>
                </c:pt>
                <c:pt idx="87">
                  <c:v>2097</c:v>
                </c:pt>
                <c:pt idx="88">
                  <c:v>2098</c:v>
                </c:pt>
                <c:pt idx="89">
                  <c:v>2099</c:v>
                </c:pt>
                <c:pt idx="90">
                  <c:v>2100</c:v>
                </c:pt>
                <c:pt idx="91">
                  <c:v>2101</c:v>
                </c:pt>
                <c:pt idx="92">
                  <c:v>2102</c:v>
                </c:pt>
                <c:pt idx="93">
                  <c:v>2103</c:v>
                </c:pt>
                <c:pt idx="94">
                  <c:v>2104</c:v>
                </c:pt>
                <c:pt idx="95">
                  <c:v>2105</c:v>
                </c:pt>
                <c:pt idx="96">
                  <c:v>2106</c:v>
                </c:pt>
                <c:pt idx="97">
                  <c:v>2107</c:v>
                </c:pt>
                <c:pt idx="98">
                  <c:v>2108</c:v>
                </c:pt>
                <c:pt idx="99">
                  <c:v>2109</c:v>
                </c:pt>
                <c:pt idx="100">
                  <c:v>2110</c:v>
                </c:pt>
                <c:pt idx="101">
                  <c:v>2111</c:v>
                </c:pt>
                <c:pt idx="102">
                  <c:v>2112</c:v>
                </c:pt>
                <c:pt idx="103">
                  <c:v>2113</c:v>
                </c:pt>
                <c:pt idx="104">
                  <c:v>2114</c:v>
                </c:pt>
                <c:pt idx="105">
                  <c:v>2115</c:v>
                </c:pt>
                <c:pt idx="106">
                  <c:v>2116</c:v>
                </c:pt>
                <c:pt idx="107">
                  <c:v>2117</c:v>
                </c:pt>
                <c:pt idx="108">
                  <c:v>2118</c:v>
                </c:pt>
                <c:pt idx="109">
                  <c:v>2119</c:v>
                </c:pt>
                <c:pt idx="110">
                  <c:v>2120</c:v>
                </c:pt>
                <c:pt idx="111">
                  <c:v>2121</c:v>
                </c:pt>
                <c:pt idx="112">
                  <c:v>2122</c:v>
                </c:pt>
                <c:pt idx="113">
                  <c:v>2123</c:v>
                </c:pt>
                <c:pt idx="114">
                  <c:v>2124</c:v>
                </c:pt>
                <c:pt idx="115">
                  <c:v>2125</c:v>
                </c:pt>
                <c:pt idx="116">
                  <c:v>2126</c:v>
                </c:pt>
                <c:pt idx="117">
                  <c:v>2127</c:v>
                </c:pt>
                <c:pt idx="118">
                  <c:v>2128</c:v>
                </c:pt>
                <c:pt idx="119">
                  <c:v>2129</c:v>
                </c:pt>
                <c:pt idx="120">
                  <c:v>2130</c:v>
                </c:pt>
                <c:pt idx="121">
                  <c:v>2131</c:v>
                </c:pt>
                <c:pt idx="122">
                  <c:v>2132</c:v>
                </c:pt>
                <c:pt idx="123">
                  <c:v>2133</c:v>
                </c:pt>
                <c:pt idx="124">
                  <c:v>2134</c:v>
                </c:pt>
                <c:pt idx="125">
                  <c:v>2135</c:v>
                </c:pt>
                <c:pt idx="126">
                  <c:v>2136</c:v>
                </c:pt>
                <c:pt idx="127">
                  <c:v>2137</c:v>
                </c:pt>
                <c:pt idx="128">
                  <c:v>2138</c:v>
                </c:pt>
                <c:pt idx="129">
                  <c:v>2139</c:v>
                </c:pt>
                <c:pt idx="130">
                  <c:v>2140</c:v>
                </c:pt>
                <c:pt idx="131">
                  <c:v>2141</c:v>
                </c:pt>
                <c:pt idx="132">
                  <c:v>2142</c:v>
                </c:pt>
                <c:pt idx="133">
                  <c:v>2143</c:v>
                </c:pt>
                <c:pt idx="134">
                  <c:v>2144</c:v>
                </c:pt>
                <c:pt idx="135">
                  <c:v>2145</c:v>
                </c:pt>
                <c:pt idx="136">
                  <c:v>2146</c:v>
                </c:pt>
                <c:pt idx="137">
                  <c:v>2147</c:v>
                </c:pt>
                <c:pt idx="138">
                  <c:v>2148</c:v>
                </c:pt>
                <c:pt idx="139">
                  <c:v>2149</c:v>
                </c:pt>
                <c:pt idx="140">
                  <c:v>2150</c:v>
                </c:pt>
                <c:pt idx="141">
                  <c:v>2151</c:v>
                </c:pt>
                <c:pt idx="142">
                  <c:v>2152</c:v>
                </c:pt>
                <c:pt idx="143">
                  <c:v>2153</c:v>
                </c:pt>
                <c:pt idx="144">
                  <c:v>2154</c:v>
                </c:pt>
                <c:pt idx="145">
                  <c:v>2155</c:v>
                </c:pt>
                <c:pt idx="146">
                  <c:v>2156</c:v>
                </c:pt>
                <c:pt idx="147">
                  <c:v>2157</c:v>
                </c:pt>
                <c:pt idx="148">
                  <c:v>2158</c:v>
                </c:pt>
                <c:pt idx="149">
                  <c:v>2159</c:v>
                </c:pt>
                <c:pt idx="150">
                  <c:v>2160</c:v>
                </c:pt>
                <c:pt idx="151">
                  <c:v>2161</c:v>
                </c:pt>
                <c:pt idx="152">
                  <c:v>2162</c:v>
                </c:pt>
                <c:pt idx="153">
                  <c:v>2163</c:v>
                </c:pt>
                <c:pt idx="154">
                  <c:v>2164</c:v>
                </c:pt>
                <c:pt idx="155">
                  <c:v>2165</c:v>
                </c:pt>
                <c:pt idx="156">
                  <c:v>2166</c:v>
                </c:pt>
                <c:pt idx="157">
                  <c:v>2167</c:v>
                </c:pt>
                <c:pt idx="158">
                  <c:v>2168</c:v>
                </c:pt>
                <c:pt idx="159">
                  <c:v>2169</c:v>
                </c:pt>
                <c:pt idx="160">
                  <c:v>2170</c:v>
                </c:pt>
                <c:pt idx="161">
                  <c:v>2171</c:v>
                </c:pt>
                <c:pt idx="162">
                  <c:v>2172</c:v>
                </c:pt>
                <c:pt idx="163">
                  <c:v>2173</c:v>
                </c:pt>
                <c:pt idx="164">
                  <c:v>2174</c:v>
                </c:pt>
                <c:pt idx="165">
                  <c:v>2175</c:v>
                </c:pt>
                <c:pt idx="166">
                  <c:v>2176</c:v>
                </c:pt>
                <c:pt idx="167">
                  <c:v>2177</c:v>
                </c:pt>
                <c:pt idx="168">
                  <c:v>2178</c:v>
                </c:pt>
                <c:pt idx="169">
                  <c:v>2179</c:v>
                </c:pt>
                <c:pt idx="170">
                  <c:v>2180</c:v>
                </c:pt>
                <c:pt idx="171">
                  <c:v>2181</c:v>
                </c:pt>
                <c:pt idx="172">
                  <c:v>2182</c:v>
                </c:pt>
                <c:pt idx="173">
                  <c:v>2183</c:v>
                </c:pt>
                <c:pt idx="174">
                  <c:v>2184</c:v>
                </c:pt>
                <c:pt idx="175">
                  <c:v>2185</c:v>
                </c:pt>
                <c:pt idx="176">
                  <c:v>2186</c:v>
                </c:pt>
                <c:pt idx="177">
                  <c:v>2187</c:v>
                </c:pt>
                <c:pt idx="178">
                  <c:v>2188</c:v>
                </c:pt>
                <c:pt idx="179">
                  <c:v>2189</c:v>
                </c:pt>
                <c:pt idx="180">
                  <c:v>2190</c:v>
                </c:pt>
                <c:pt idx="181">
                  <c:v>2191</c:v>
                </c:pt>
                <c:pt idx="182">
                  <c:v>2192</c:v>
                </c:pt>
                <c:pt idx="183">
                  <c:v>2193</c:v>
                </c:pt>
                <c:pt idx="184">
                  <c:v>2194</c:v>
                </c:pt>
                <c:pt idx="185">
                  <c:v>2195</c:v>
                </c:pt>
                <c:pt idx="186">
                  <c:v>2196</c:v>
                </c:pt>
                <c:pt idx="187">
                  <c:v>2197</c:v>
                </c:pt>
                <c:pt idx="188">
                  <c:v>2198</c:v>
                </c:pt>
                <c:pt idx="189">
                  <c:v>2199</c:v>
                </c:pt>
                <c:pt idx="190">
                  <c:v>2200</c:v>
                </c:pt>
                <c:pt idx="191">
                  <c:v>2201</c:v>
                </c:pt>
                <c:pt idx="192">
                  <c:v>2202</c:v>
                </c:pt>
                <c:pt idx="193">
                  <c:v>2203</c:v>
                </c:pt>
                <c:pt idx="194">
                  <c:v>2204</c:v>
                </c:pt>
                <c:pt idx="195">
                  <c:v>2205</c:v>
                </c:pt>
                <c:pt idx="196">
                  <c:v>2206</c:v>
                </c:pt>
                <c:pt idx="197">
                  <c:v>2207</c:v>
                </c:pt>
                <c:pt idx="198">
                  <c:v>2208</c:v>
                </c:pt>
                <c:pt idx="199">
                  <c:v>2209</c:v>
                </c:pt>
                <c:pt idx="200">
                  <c:v>2210</c:v>
                </c:pt>
              </c:numCache>
            </c:numRef>
          </c:xVal>
          <c:yVal>
            <c:numRef>
              <c:f>Figure!$M$2:$M$202</c:f>
              <c:numCache>
                <c:formatCode>General</c:formatCode>
                <c:ptCount val="201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  <c:pt idx="4">
                  <c:v>435</c:v>
                </c:pt>
                <c:pt idx="5">
                  <c:v>435</c:v>
                </c:pt>
                <c:pt idx="6">
                  <c:v>435</c:v>
                </c:pt>
                <c:pt idx="7">
                  <c:v>435</c:v>
                </c:pt>
                <c:pt idx="8">
                  <c:v>435</c:v>
                </c:pt>
                <c:pt idx="9">
                  <c:v>435</c:v>
                </c:pt>
                <c:pt idx="10">
                  <c:v>435</c:v>
                </c:pt>
                <c:pt idx="11">
                  <c:v>435</c:v>
                </c:pt>
                <c:pt idx="12">
                  <c:v>435</c:v>
                </c:pt>
                <c:pt idx="13">
                  <c:v>435</c:v>
                </c:pt>
                <c:pt idx="14">
                  <c:v>435</c:v>
                </c:pt>
                <c:pt idx="15">
                  <c:v>435</c:v>
                </c:pt>
                <c:pt idx="16">
                  <c:v>435</c:v>
                </c:pt>
                <c:pt idx="17">
                  <c:v>435</c:v>
                </c:pt>
                <c:pt idx="18">
                  <c:v>435</c:v>
                </c:pt>
                <c:pt idx="19">
                  <c:v>435</c:v>
                </c:pt>
                <c:pt idx="20">
                  <c:v>435</c:v>
                </c:pt>
                <c:pt idx="21">
                  <c:v>435</c:v>
                </c:pt>
                <c:pt idx="22">
                  <c:v>435</c:v>
                </c:pt>
                <c:pt idx="23">
                  <c:v>435</c:v>
                </c:pt>
                <c:pt idx="24">
                  <c:v>435</c:v>
                </c:pt>
                <c:pt idx="25">
                  <c:v>435</c:v>
                </c:pt>
                <c:pt idx="26">
                  <c:v>435</c:v>
                </c:pt>
                <c:pt idx="27">
                  <c:v>435</c:v>
                </c:pt>
                <c:pt idx="28">
                  <c:v>435</c:v>
                </c:pt>
                <c:pt idx="29">
                  <c:v>435</c:v>
                </c:pt>
                <c:pt idx="30">
                  <c:v>435</c:v>
                </c:pt>
                <c:pt idx="31">
                  <c:v>435</c:v>
                </c:pt>
                <c:pt idx="32">
                  <c:v>435</c:v>
                </c:pt>
                <c:pt idx="33">
                  <c:v>435</c:v>
                </c:pt>
                <c:pt idx="34">
                  <c:v>435</c:v>
                </c:pt>
                <c:pt idx="35">
                  <c:v>435</c:v>
                </c:pt>
                <c:pt idx="36">
                  <c:v>435</c:v>
                </c:pt>
                <c:pt idx="37">
                  <c:v>435</c:v>
                </c:pt>
                <c:pt idx="38">
                  <c:v>435</c:v>
                </c:pt>
                <c:pt idx="39">
                  <c:v>435</c:v>
                </c:pt>
                <c:pt idx="40">
                  <c:v>435</c:v>
                </c:pt>
                <c:pt idx="41">
                  <c:v>435</c:v>
                </c:pt>
                <c:pt idx="42">
                  <c:v>435</c:v>
                </c:pt>
                <c:pt idx="43">
                  <c:v>435</c:v>
                </c:pt>
                <c:pt idx="44">
                  <c:v>435</c:v>
                </c:pt>
                <c:pt idx="45">
                  <c:v>435</c:v>
                </c:pt>
                <c:pt idx="46">
                  <c:v>435</c:v>
                </c:pt>
                <c:pt idx="47">
                  <c:v>435</c:v>
                </c:pt>
                <c:pt idx="48">
                  <c:v>435</c:v>
                </c:pt>
                <c:pt idx="49">
                  <c:v>435</c:v>
                </c:pt>
                <c:pt idx="50">
                  <c:v>435</c:v>
                </c:pt>
                <c:pt idx="51">
                  <c:v>435</c:v>
                </c:pt>
                <c:pt idx="52">
                  <c:v>435</c:v>
                </c:pt>
                <c:pt idx="53">
                  <c:v>435</c:v>
                </c:pt>
                <c:pt idx="54">
                  <c:v>435</c:v>
                </c:pt>
                <c:pt idx="55">
                  <c:v>435</c:v>
                </c:pt>
                <c:pt idx="56">
                  <c:v>435</c:v>
                </c:pt>
                <c:pt idx="57">
                  <c:v>435</c:v>
                </c:pt>
                <c:pt idx="58">
                  <c:v>435</c:v>
                </c:pt>
                <c:pt idx="59">
                  <c:v>435</c:v>
                </c:pt>
                <c:pt idx="60">
                  <c:v>435</c:v>
                </c:pt>
                <c:pt idx="61">
                  <c:v>435</c:v>
                </c:pt>
                <c:pt idx="62">
                  <c:v>435</c:v>
                </c:pt>
                <c:pt idx="63">
                  <c:v>435</c:v>
                </c:pt>
                <c:pt idx="64">
                  <c:v>435</c:v>
                </c:pt>
                <c:pt idx="65">
                  <c:v>435</c:v>
                </c:pt>
                <c:pt idx="66">
                  <c:v>435</c:v>
                </c:pt>
                <c:pt idx="67">
                  <c:v>435</c:v>
                </c:pt>
                <c:pt idx="68">
                  <c:v>435</c:v>
                </c:pt>
                <c:pt idx="69">
                  <c:v>435</c:v>
                </c:pt>
                <c:pt idx="70">
                  <c:v>435</c:v>
                </c:pt>
                <c:pt idx="71">
                  <c:v>435</c:v>
                </c:pt>
                <c:pt idx="72">
                  <c:v>435</c:v>
                </c:pt>
                <c:pt idx="73">
                  <c:v>435</c:v>
                </c:pt>
                <c:pt idx="74">
                  <c:v>435</c:v>
                </c:pt>
                <c:pt idx="75">
                  <c:v>435</c:v>
                </c:pt>
                <c:pt idx="76">
                  <c:v>435</c:v>
                </c:pt>
                <c:pt idx="77">
                  <c:v>435</c:v>
                </c:pt>
                <c:pt idx="78">
                  <c:v>435</c:v>
                </c:pt>
                <c:pt idx="79">
                  <c:v>435</c:v>
                </c:pt>
                <c:pt idx="80">
                  <c:v>435</c:v>
                </c:pt>
                <c:pt idx="81">
                  <c:v>435</c:v>
                </c:pt>
                <c:pt idx="82">
                  <c:v>435</c:v>
                </c:pt>
                <c:pt idx="83">
                  <c:v>435</c:v>
                </c:pt>
                <c:pt idx="84">
                  <c:v>435</c:v>
                </c:pt>
                <c:pt idx="85">
                  <c:v>435</c:v>
                </c:pt>
                <c:pt idx="86">
                  <c:v>435</c:v>
                </c:pt>
                <c:pt idx="87">
                  <c:v>435</c:v>
                </c:pt>
                <c:pt idx="88">
                  <c:v>435</c:v>
                </c:pt>
                <c:pt idx="89">
                  <c:v>435</c:v>
                </c:pt>
                <c:pt idx="90">
                  <c:v>435</c:v>
                </c:pt>
                <c:pt idx="91">
                  <c:v>435</c:v>
                </c:pt>
                <c:pt idx="92">
                  <c:v>435</c:v>
                </c:pt>
                <c:pt idx="93">
                  <c:v>435</c:v>
                </c:pt>
                <c:pt idx="94">
                  <c:v>435</c:v>
                </c:pt>
                <c:pt idx="95">
                  <c:v>435</c:v>
                </c:pt>
                <c:pt idx="96">
                  <c:v>435</c:v>
                </c:pt>
                <c:pt idx="97">
                  <c:v>435</c:v>
                </c:pt>
                <c:pt idx="98">
                  <c:v>435</c:v>
                </c:pt>
                <c:pt idx="99">
                  <c:v>435</c:v>
                </c:pt>
                <c:pt idx="100">
                  <c:v>435</c:v>
                </c:pt>
                <c:pt idx="101">
                  <c:v>435</c:v>
                </c:pt>
                <c:pt idx="102">
                  <c:v>435</c:v>
                </c:pt>
                <c:pt idx="103">
                  <c:v>435</c:v>
                </c:pt>
                <c:pt idx="104">
                  <c:v>435</c:v>
                </c:pt>
                <c:pt idx="105">
                  <c:v>435</c:v>
                </c:pt>
                <c:pt idx="106">
                  <c:v>435</c:v>
                </c:pt>
                <c:pt idx="107">
                  <c:v>435</c:v>
                </c:pt>
                <c:pt idx="108">
                  <c:v>435</c:v>
                </c:pt>
                <c:pt idx="109">
                  <c:v>435</c:v>
                </c:pt>
                <c:pt idx="110">
                  <c:v>435</c:v>
                </c:pt>
                <c:pt idx="111">
                  <c:v>435</c:v>
                </c:pt>
                <c:pt idx="112">
                  <c:v>435</c:v>
                </c:pt>
                <c:pt idx="113">
                  <c:v>435</c:v>
                </c:pt>
                <c:pt idx="114">
                  <c:v>435</c:v>
                </c:pt>
                <c:pt idx="115">
                  <c:v>435</c:v>
                </c:pt>
                <c:pt idx="116">
                  <c:v>435</c:v>
                </c:pt>
                <c:pt idx="117">
                  <c:v>435</c:v>
                </c:pt>
                <c:pt idx="118">
                  <c:v>435</c:v>
                </c:pt>
                <c:pt idx="119">
                  <c:v>435</c:v>
                </c:pt>
                <c:pt idx="120">
                  <c:v>435</c:v>
                </c:pt>
                <c:pt idx="121">
                  <c:v>435</c:v>
                </c:pt>
                <c:pt idx="122">
                  <c:v>435</c:v>
                </c:pt>
                <c:pt idx="123">
                  <c:v>435</c:v>
                </c:pt>
                <c:pt idx="124">
                  <c:v>435</c:v>
                </c:pt>
                <c:pt idx="125">
                  <c:v>435</c:v>
                </c:pt>
                <c:pt idx="126">
                  <c:v>435</c:v>
                </c:pt>
                <c:pt idx="127">
                  <c:v>435</c:v>
                </c:pt>
                <c:pt idx="128">
                  <c:v>435</c:v>
                </c:pt>
                <c:pt idx="129">
                  <c:v>435</c:v>
                </c:pt>
                <c:pt idx="130">
                  <c:v>435</c:v>
                </c:pt>
                <c:pt idx="131">
                  <c:v>435</c:v>
                </c:pt>
                <c:pt idx="132">
                  <c:v>435</c:v>
                </c:pt>
                <c:pt idx="133">
                  <c:v>435</c:v>
                </c:pt>
                <c:pt idx="134">
                  <c:v>435</c:v>
                </c:pt>
                <c:pt idx="135">
                  <c:v>435</c:v>
                </c:pt>
                <c:pt idx="136">
                  <c:v>435</c:v>
                </c:pt>
                <c:pt idx="137">
                  <c:v>435</c:v>
                </c:pt>
                <c:pt idx="138">
                  <c:v>435</c:v>
                </c:pt>
                <c:pt idx="139">
                  <c:v>435</c:v>
                </c:pt>
                <c:pt idx="140">
                  <c:v>435</c:v>
                </c:pt>
                <c:pt idx="141">
                  <c:v>435</c:v>
                </c:pt>
                <c:pt idx="142">
                  <c:v>435</c:v>
                </c:pt>
                <c:pt idx="143">
                  <c:v>435</c:v>
                </c:pt>
                <c:pt idx="144">
                  <c:v>435</c:v>
                </c:pt>
                <c:pt idx="145">
                  <c:v>435</c:v>
                </c:pt>
                <c:pt idx="146">
                  <c:v>435</c:v>
                </c:pt>
                <c:pt idx="147">
                  <c:v>435</c:v>
                </c:pt>
                <c:pt idx="148">
                  <c:v>435</c:v>
                </c:pt>
                <c:pt idx="149">
                  <c:v>435</c:v>
                </c:pt>
                <c:pt idx="150">
                  <c:v>435</c:v>
                </c:pt>
                <c:pt idx="151">
                  <c:v>435</c:v>
                </c:pt>
                <c:pt idx="152">
                  <c:v>435</c:v>
                </c:pt>
                <c:pt idx="153">
                  <c:v>435</c:v>
                </c:pt>
                <c:pt idx="154">
                  <c:v>435</c:v>
                </c:pt>
                <c:pt idx="155">
                  <c:v>435</c:v>
                </c:pt>
                <c:pt idx="156">
                  <c:v>435</c:v>
                </c:pt>
                <c:pt idx="157">
                  <c:v>435</c:v>
                </c:pt>
                <c:pt idx="158">
                  <c:v>435</c:v>
                </c:pt>
                <c:pt idx="159">
                  <c:v>435</c:v>
                </c:pt>
                <c:pt idx="160">
                  <c:v>435</c:v>
                </c:pt>
                <c:pt idx="161">
                  <c:v>435</c:v>
                </c:pt>
                <c:pt idx="162">
                  <c:v>435</c:v>
                </c:pt>
                <c:pt idx="163">
                  <c:v>435</c:v>
                </c:pt>
                <c:pt idx="164">
                  <c:v>435</c:v>
                </c:pt>
                <c:pt idx="165">
                  <c:v>435</c:v>
                </c:pt>
                <c:pt idx="166">
                  <c:v>435</c:v>
                </c:pt>
                <c:pt idx="167">
                  <c:v>435</c:v>
                </c:pt>
                <c:pt idx="168">
                  <c:v>435</c:v>
                </c:pt>
                <c:pt idx="169">
                  <c:v>435</c:v>
                </c:pt>
                <c:pt idx="170">
                  <c:v>435</c:v>
                </c:pt>
                <c:pt idx="171">
                  <c:v>435</c:v>
                </c:pt>
                <c:pt idx="172">
                  <c:v>435</c:v>
                </c:pt>
                <c:pt idx="173">
                  <c:v>435</c:v>
                </c:pt>
                <c:pt idx="174">
                  <c:v>435</c:v>
                </c:pt>
                <c:pt idx="175">
                  <c:v>435</c:v>
                </c:pt>
                <c:pt idx="176">
                  <c:v>435</c:v>
                </c:pt>
                <c:pt idx="177">
                  <c:v>435</c:v>
                </c:pt>
                <c:pt idx="178">
                  <c:v>435</c:v>
                </c:pt>
                <c:pt idx="179">
                  <c:v>435</c:v>
                </c:pt>
                <c:pt idx="180">
                  <c:v>435</c:v>
                </c:pt>
                <c:pt idx="181">
                  <c:v>435</c:v>
                </c:pt>
                <c:pt idx="182">
                  <c:v>435</c:v>
                </c:pt>
                <c:pt idx="183">
                  <c:v>435</c:v>
                </c:pt>
                <c:pt idx="184">
                  <c:v>435</c:v>
                </c:pt>
                <c:pt idx="185">
                  <c:v>435</c:v>
                </c:pt>
                <c:pt idx="186">
                  <c:v>435</c:v>
                </c:pt>
                <c:pt idx="187">
                  <c:v>435</c:v>
                </c:pt>
                <c:pt idx="188">
                  <c:v>435</c:v>
                </c:pt>
                <c:pt idx="189">
                  <c:v>435</c:v>
                </c:pt>
                <c:pt idx="190">
                  <c:v>435</c:v>
                </c:pt>
                <c:pt idx="191">
                  <c:v>435</c:v>
                </c:pt>
                <c:pt idx="192">
                  <c:v>435</c:v>
                </c:pt>
                <c:pt idx="193">
                  <c:v>435</c:v>
                </c:pt>
                <c:pt idx="194">
                  <c:v>435</c:v>
                </c:pt>
                <c:pt idx="195">
                  <c:v>435</c:v>
                </c:pt>
                <c:pt idx="196">
                  <c:v>435</c:v>
                </c:pt>
                <c:pt idx="197">
                  <c:v>435</c:v>
                </c:pt>
                <c:pt idx="198">
                  <c:v>435</c:v>
                </c:pt>
                <c:pt idx="199">
                  <c:v>435</c:v>
                </c:pt>
                <c:pt idx="200">
                  <c:v>435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735872"/>
        <c:axId val="170738048"/>
      </c:scatterChart>
      <c:valAx>
        <c:axId val="170735872"/>
        <c:scaling>
          <c:orientation val="minMax"/>
          <c:max val="2210"/>
          <c:min val="20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800" b="0" dirty="0" smtClean="0">
                    <a:latin typeface="Gill Sans"/>
                  </a:rPr>
                  <a:t>Year</a:t>
                </a:r>
                <a:endParaRPr lang="en-US" sz="2800" b="0" dirty="0">
                  <a:latin typeface="Gill Sans"/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0738048"/>
        <c:crosses val="autoZero"/>
        <c:crossBetween val="midCat"/>
      </c:valAx>
      <c:valAx>
        <c:axId val="170738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b="0" dirty="0" smtClean="0">
                    <a:latin typeface="Gill Sans"/>
                  </a:rPr>
                  <a:t>Tonnes nitrogen</a:t>
                </a:r>
                <a:endParaRPr lang="en-US" sz="2800" b="0" dirty="0">
                  <a:latin typeface="Gill Sans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0735872"/>
        <c:crosses val="autoZero"/>
        <c:crossBetween val="midCat"/>
      </c:valAx>
    </c:plotArea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Dairy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Sheet2!$A$5:$A$164</c:f>
              <c:numCache>
                <c:formatCode>General</c:formatCode>
                <c:ptCount val="160"/>
                <c:pt idx="0">
                  <c:v>2484.9527777777776</c:v>
                </c:pt>
                <c:pt idx="1">
                  <c:v>2161.9250000000002</c:v>
                </c:pt>
                <c:pt idx="2">
                  <c:v>2106.6416666666637</c:v>
                </c:pt>
                <c:pt idx="3">
                  <c:v>2366.7523364486001</c:v>
                </c:pt>
                <c:pt idx="4">
                  <c:v>1833.464705882353</c:v>
                </c:pt>
                <c:pt idx="5">
                  <c:v>1994.825</c:v>
                </c:pt>
                <c:pt idx="6">
                  <c:v>1928.3006465517242</c:v>
                </c:pt>
                <c:pt idx="7">
                  <c:v>2329.1634615384614</c:v>
                </c:pt>
                <c:pt idx="8">
                  <c:v>3321.6866666666583</c:v>
                </c:pt>
                <c:pt idx="9">
                  <c:v>1559.8009049773748</c:v>
                </c:pt>
                <c:pt idx="10">
                  <c:v>2901.0699300699303</c:v>
                </c:pt>
                <c:pt idx="11">
                  <c:v>2488.8267898383374</c:v>
                </c:pt>
                <c:pt idx="12">
                  <c:v>907.91322314049546</c:v>
                </c:pt>
                <c:pt idx="13">
                  <c:v>2150.8548387096757</c:v>
                </c:pt>
                <c:pt idx="14">
                  <c:v>2642.2708333333362</c:v>
                </c:pt>
                <c:pt idx="15">
                  <c:v>563.92142857142846</c:v>
                </c:pt>
                <c:pt idx="16">
                  <c:v>2153.3721311475465</c:v>
                </c:pt>
                <c:pt idx="17">
                  <c:v>3247.4882352941177</c:v>
                </c:pt>
                <c:pt idx="18">
                  <c:v>1491.8837209302326</c:v>
                </c:pt>
                <c:pt idx="19">
                  <c:v>1182.2083333333328</c:v>
                </c:pt>
                <c:pt idx="20">
                  <c:v>3211.8638888888891</c:v>
                </c:pt>
                <c:pt idx="21">
                  <c:v>1984.6525423728785</c:v>
                </c:pt>
                <c:pt idx="22">
                  <c:v>921.66629955947133</c:v>
                </c:pt>
                <c:pt idx="23">
                  <c:v>2521.3000000000002</c:v>
                </c:pt>
                <c:pt idx="24">
                  <c:v>2495.2166666666612</c:v>
                </c:pt>
                <c:pt idx="25">
                  <c:v>1895.4050000000011</c:v>
                </c:pt>
                <c:pt idx="26">
                  <c:v>1479.5222222222208</c:v>
                </c:pt>
                <c:pt idx="27">
                  <c:v>1435.7520661157025</c:v>
                </c:pt>
                <c:pt idx="28">
                  <c:v>2043.7482517482558</c:v>
                </c:pt>
                <c:pt idx="29">
                  <c:v>2105.0413533834667</c:v>
                </c:pt>
                <c:pt idx="30">
                  <c:v>1843.57575757576</c:v>
                </c:pt>
                <c:pt idx="31">
                  <c:v>1286.2590909090909</c:v>
                </c:pt>
                <c:pt idx="32">
                  <c:v>2438.5285714285687</c:v>
                </c:pt>
                <c:pt idx="33">
                  <c:v>2352.6065573770502</c:v>
                </c:pt>
                <c:pt idx="34">
                  <c:v>1415.8666666666688</c:v>
                </c:pt>
                <c:pt idx="35">
                  <c:v>1266.2053571428601</c:v>
                </c:pt>
                <c:pt idx="36">
                  <c:v>1780.7352941176471</c:v>
                </c:pt>
                <c:pt idx="37">
                  <c:v>1247.3548387096751</c:v>
                </c:pt>
                <c:pt idx="38">
                  <c:v>2136.8823529411825</c:v>
                </c:pt>
                <c:pt idx="39">
                  <c:v>2545.59</c:v>
                </c:pt>
                <c:pt idx="40">
                  <c:v>1447.096</c:v>
                </c:pt>
                <c:pt idx="41">
                  <c:v>2578.7176470588233</c:v>
                </c:pt>
                <c:pt idx="42">
                  <c:v>2133.8466386554624</c:v>
                </c:pt>
                <c:pt idx="43">
                  <c:v>1835.3456790123457</c:v>
                </c:pt>
                <c:pt idx="44">
                  <c:v>1157.2678571428601</c:v>
                </c:pt>
                <c:pt idx="45">
                  <c:v>1510.491769547325</c:v>
                </c:pt>
                <c:pt idx="46">
                  <c:v>1463.9606060606061</c:v>
                </c:pt>
                <c:pt idx="47">
                  <c:v>1753.3885714285736</c:v>
                </c:pt>
                <c:pt idx="48">
                  <c:v>1325.2704918032787</c:v>
                </c:pt>
                <c:pt idx="49">
                  <c:v>1173.4568965517251</c:v>
                </c:pt>
                <c:pt idx="50">
                  <c:v>1850.0316091954023</c:v>
                </c:pt>
                <c:pt idx="51">
                  <c:v>1692.5839999999998</c:v>
                </c:pt>
                <c:pt idx="52">
                  <c:v>2038.0718954248366</c:v>
                </c:pt>
                <c:pt idx="53">
                  <c:v>1491.8860759493671</c:v>
                </c:pt>
                <c:pt idx="54">
                  <c:v>1563.7672955974842</c:v>
                </c:pt>
                <c:pt idx="55">
                  <c:v>1965.9876543209905</c:v>
                </c:pt>
                <c:pt idx="56">
                  <c:v>1205.5762711864411</c:v>
                </c:pt>
                <c:pt idx="57">
                  <c:v>1911.3791666666666</c:v>
                </c:pt>
                <c:pt idx="58">
                  <c:v>1129.6208791208801</c:v>
                </c:pt>
                <c:pt idx="59">
                  <c:v>1142.3463203463198</c:v>
                </c:pt>
                <c:pt idx="60">
                  <c:v>1364.508064516129</c:v>
                </c:pt>
                <c:pt idx="61">
                  <c:v>1666.3846153846155</c:v>
                </c:pt>
                <c:pt idx="62">
                  <c:v>1816.2170731707358</c:v>
                </c:pt>
                <c:pt idx="63">
                  <c:v>1234.4424342105233</c:v>
                </c:pt>
                <c:pt idx="64">
                  <c:v>1284.3674496644296</c:v>
                </c:pt>
                <c:pt idx="65">
                  <c:v>980.32701421800948</c:v>
                </c:pt>
                <c:pt idx="66">
                  <c:v>1716.1699999999998</c:v>
                </c:pt>
                <c:pt idx="67">
                  <c:v>1197.6370370370348</c:v>
                </c:pt>
                <c:pt idx="68">
                  <c:v>1951.7690476190476</c:v>
                </c:pt>
                <c:pt idx="69">
                  <c:v>1643.1566265060242</c:v>
                </c:pt>
                <c:pt idx="70">
                  <c:v>942.14534883720933</c:v>
                </c:pt>
                <c:pt idx="71">
                  <c:v>1878.5376344086021</c:v>
                </c:pt>
                <c:pt idx="72">
                  <c:v>1749.0547445255447</c:v>
                </c:pt>
                <c:pt idx="73">
                  <c:v>1871.339285714286</c:v>
                </c:pt>
                <c:pt idx="74">
                  <c:v>1523.3454545454545</c:v>
                </c:pt>
                <c:pt idx="75">
                  <c:v>1678.5853658536585</c:v>
                </c:pt>
                <c:pt idx="76">
                  <c:v>1795.758064516129</c:v>
                </c:pt>
                <c:pt idx="77">
                  <c:v>1729.2971014492775</c:v>
                </c:pt>
                <c:pt idx="78">
                  <c:v>2022.5925925925926</c:v>
                </c:pt>
                <c:pt idx="79">
                  <c:v>1103.0404040404028</c:v>
                </c:pt>
                <c:pt idx="80">
                  <c:v>1643.8402777777781</c:v>
                </c:pt>
                <c:pt idx="81">
                  <c:v>1573.6923076923044</c:v>
                </c:pt>
                <c:pt idx="82">
                  <c:v>1178.4552845528456</c:v>
                </c:pt>
                <c:pt idx="83">
                  <c:v>2189.4788732394372</c:v>
                </c:pt>
                <c:pt idx="84">
                  <c:v>2106.6517857142858</c:v>
                </c:pt>
                <c:pt idx="85">
                  <c:v>2260.0588235294117</c:v>
                </c:pt>
                <c:pt idx="86">
                  <c:v>1685.3703703703698</c:v>
                </c:pt>
                <c:pt idx="87">
                  <c:v>3057.6848484848401</c:v>
                </c:pt>
                <c:pt idx="88">
                  <c:v>1885.8511450381654</c:v>
                </c:pt>
                <c:pt idx="89">
                  <c:v>2723.9947916666647</c:v>
                </c:pt>
                <c:pt idx="90">
                  <c:v>2323.9583333333417</c:v>
                </c:pt>
                <c:pt idx="91">
                  <c:v>2612.7936507936497</c:v>
                </c:pt>
                <c:pt idx="92">
                  <c:v>2801.6627906976737</c:v>
                </c:pt>
                <c:pt idx="93">
                  <c:v>2157.9444444444443</c:v>
                </c:pt>
                <c:pt idx="94">
                  <c:v>1873.8904109588996</c:v>
                </c:pt>
                <c:pt idx="95">
                  <c:v>2168.0384615384614</c:v>
                </c:pt>
                <c:pt idx="96">
                  <c:v>1223.4749999999999</c:v>
                </c:pt>
                <c:pt idx="97">
                  <c:v>1732.5562500000001</c:v>
                </c:pt>
                <c:pt idx="98">
                  <c:v>1275.9523809523798</c:v>
                </c:pt>
                <c:pt idx="99">
                  <c:v>1644.7123655913979</c:v>
                </c:pt>
                <c:pt idx="100">
                  <c:v>1543.825</c:v>
                </c:pt>
                <c:pt idx="101">
                  <c:v>1012.0359999999994</c:v>
                </c:pt>
                <c:pt idx="102">
                  <c:v>1175.1123188405775</c:v>
                </c:pt>
                <c:pt idx="103">
                  <c:v>2135.6325000000002</c:v>
                </c:pt>
                <c:pt idx="104">
                  <c:v>1355.0956521739131</c:v>
                </c:pt>
                <c:pt idx="105">
                  <c:v>1520.3928571428571</c:v>
                </c:pt>
                <c:pt idx="106">
                  <c:v>1723.1319444444428</c:v>
                </c:pt>
                <c:pt idx="107">
                  <c:v>1073.0192307692307</c:v>
                </c:pt>
                <c:pt idx="108">
                  <c:v>1415.3173076923076</c:v>
                </c:pt>
                <c:pt idx="109">
                  <c:v>1455.2777777777812</c:v>
                </c:pt>
                <c:pt idx="110">
                  <c:v>2936.5833333333417</c:v>
                </c:pt>
                <c:pt idx="111">
                  <c:v>1625.5822784810127</c:v>
                </c:pt>
                <c:pt idx="112">
                  <c:v>1741.8333333333294</c:v>
                </c:pt>
                <c:pt idx="113">
                  <c:v>3103.2193877551017</c:v>
                </c:pt>
                <c:pt idx="114">
                  <c:v>1320.5384615384608</c:v>
                </c:pt>
                <c:pt idx="115">
                  <c:v>1482.8834586466148</c:v>
                </c:pt>
                <c:pt idx="116">
                  <c:v>1093.2327586206911</c:v>
                </c:pt>
                <c:pt idx="117">
                  <c:v>1972.7</c:v>
                </c:pt>
                <c:pt idx="118">
                  <c:v>1058.48</c:v>
                </c:pt>
                <c:pt idx="119">
                  <c:v>1400.855263157895</c:v>
                </c:pt>
                <c:pt idx="120">
                  <c:v>1476.7637362637358</c:v>
                </c:pt>
                <c:pt idx="121">
                  <c:v>947.19298245614186</c:v>
                </c:pt>
                <c:pt idx="122">
                  <c:v>1242.2266666666699</c:v>
                </c:pt>
                <c:pt idx="123">
                  <c:v>1754.6275510204107</c:v>
                </c:pt>
                <c:pt idx="124">
                  <c:v>1685.9696969696981</c:v>
                </c:pt>
                <c:pt idx="125">
                  <c:v>2280.3716814159293</c:v>
                </c:pt>
                <c:pt idx="126">
                  <c:v>1433.58984375</c:v>
                </c:pt>
                <c:pt idx="127">
                  <c:v>2105.2165354330709</c:v>
                </c:pt>
                <c:pt idx="128">
                  <c:v>2194.188524590164</c:v>
                </c:pt>
                <c:pt idx="129">
                  <c:v>1128.65625</c:v>
                </c:pt>
                <c:pt idx="130">
                  <c:v>1380.5559210526317</c:v>
                </c:pt>
                <c:pt idx="131">
                  <c:v>2224.1833333333402</c:v>
                </c:pt>
                <c:pt idx="132">
                  <c:v>398.05693950177869</c:v>
                </c:pt>
                <c:pt idx="133">
                  <c:v>1402.3686131386862</c:v>
                </c:pt>
                <c:pt idx="134">
                  <c:v>1080.2150735294117</c:v>
                </c:pt>
                <c:pt idx="135">
                  <c:v>1449.5298507462717</c:v>
                </c:pt>
                <c:pt idx="136">
                  <c:v>1547.6685393258426</c:v>
                </c:pt>
                <c:pt idx="137">
                  <c:v>1433.165</c:v>
                </c:pt>
                <c:pt idx="138">
                  <c:v>1296.5923076923052</c:v>
                </c:pt>
                <c:pt idx="139">
                  <c:v>1288.9415094339631</c:v>
                </c:pt>
                <c:pt idx="140">
                  <c:v>280.84351145038164</c:v>
                </c:pt>
                <c:pt idx="141">
                  <c:v>523.95599999999888</c:v>
                </c:pt>
                <c:pt idx="142">
                  <c:v>964.67222222222222</c:v>
                </c:pt>
                <c:pt idx="143">
                  <c:v>906.18214285714305</c:v>
                </c:pt>
                <c:pt idx="144">
                  <c:v>1175.7631578947369</c:v>
                </c:pt>
                <c:pt idx="145">
                  <c:v>716.58173076923219</c:v>
                </c:pt>
                <c:pt idx="146">
                  <c:v>737.91599999999949</c:v>
                </c:pt>
                <c:pt idx="147">
                  <c:v>1560.3</c:v>
                </c:pt>
                <c:pt idx="148">
                  <c:v>605.25185185185182</c:v>
                </c:pt>
                <c:pt idx="149">
                  <c:v>1661.5615384615385</c:v>
                </c:pt>
                <c:pt idx="150">
                  <c:v>1435.875</c:v>
                </c:pt>
                <c:pt idx="151">
                  <c:v>821.93333333333351</c:v>
                </c:pt>
                <c:pt idx="152">
                  <c:v>719.37307692307843</c:v>
                </c:pt>
                <c:pt idx="153">
                  <c:v>1155.0833333333294</c:v>
                </c:pt>
                <c:pt idx="154">
                  <c:v>815.57647058823659</c:v>
                </c:pt>
                <c:pt idx="155">
                  <c:v>602.08372093023354</c:v>
                </c:pt>
                <c:pt idx="156">
                  <c:v>406.34337349397589</c:v>
                </c:pt>
                <c:pt idx="157">
                  <c:v>676.54883720930354</c:v>
                </c:pt>
                <c:pt idx="158">
                  <c:v>1352.1590909090908</c:v>
                </c:pt>
                <c:pt idx="159">
                  <c:v>958.52249999999947</c:v>
                </c:pt>
              </c:numCache>
            </c:numRef>
          </c:xVal>
          <c:yVal>
            <c:numRef>
              <c:f>Sheet2!$C$5:$C$164</c:f>
              <c:numCache>
                <c:formatCode>General</c:formatCode>
                <c:ptCount val="160"/>
                <c:pt idx="0">
                  <c:v>12.888</c:v>
                </c:pt>
                <c:pt idx="1">
                  <c:v>13.981</c:v>
                </c:pt>
                <c:pt idx="2">
                  <c:v>11.541</c:v>
                </c:pt>
                <c:pt idx="3">
                  <c:v>10.162000000000004</c:v>
                </c:pt>
                <c:pt idx="4">
                  <c:v>15.595000000000002</c:v>
                </c:pt>
                <c:pt idx="5">
                  <c:v>12.977</c:v>
                </c:pt>
                <c:pt idx="6">
                  <c:v>14.360000000000017</c:v>
                </c:pt>
                <c:pt idx="7">
                  <c:v>14.372000000000021</c:v>
                </c:pt>
                <c:pt idx="8">
                  <c:v>15.292</c:v>
                </c:pt>
                <c:pt idx="9">
                  <c:v>15.622</c:v>
                </c:pt>
                <c:pt idx="10">
                  <c:v>14.377000000000002</c:v>
                </c:pt>
                <c:pt idx="11">
                  <c:v>13.009</c:v>
                </c:pt>
                <c:pt idx="12">
                  <c:v>15.199</c:v>
                </c:pt>
                <c:pt idx="13">
                  <c:v>13.24</c:v>
                </c:pt>
                <c:pt idx="14">
                  <c:v>12.419</c:v>
                </c:pt>
                <c:pt idx="15">
                  <c:v>16.538</c:v>
                </c:pt>
                <c:pt idx="16">
                  <c:v>12.556000000000004</c:v>
                </c:pt>
                <c:pt idx="17">
                  <c:v>13.875000000000021</c:v>
                </c:pt>
                <c:pt idx="18">
                  <c:v>11.514000000000001</c:v>
                </c:pt>
                <c:pt idx="19">
                  <c:v>12.518000000000001</c:v>
                </c:pt>
                <c:pt idx="20">
                  <c:v>15.789</c:v>
                </c:pt>
                <c:pt idx="21">
                  <c:v>13.772</c:v>
                </c:pt>
                <c:pt idx="22">
                  <c:v>8.7219999999999995</c:v>
                </c:pt>
                <c:pt idx="23">
                  <c:v>14.064</c:v>
                </c:pt>
                <c:pt idx="24">
                  <c:v>14.451000000000002</c:v>
                </c:pt>
                <c:pt idx="25">
                  <c:v>7.9700000000000024</c:v>
                </c:pt>
                <c:pt idx="26">
                  <c:v>6.4349999999999996</c:v>
                </c:pt>
                <c:pt idx="27">
                  <c:v>8.4530000000000047</c:v>
                </c:pt>
                <c:pt idx="28">
                  <c:v>8.1920000000000002</c:v>
                </c:pt>
                <c:pt idx="29">
                  <c:v>9.7670000000000012</c:v>
                </c:pt>
                <c:pt idx="30">
                  <c:v>10.641999999999999</c:v>
                </c:pt>
                <c:pt idx="31">
                  <c:v>11.056000000000004</c:v>
                </c:pt>
                <c:pt idx="32">
                  <c:v>9.7359999999999989</c:v>
                </c:pt>
                <c:pt idx="33">
                  <c:v>9.9140000000000015</c:v>
                </c:pt>
                <c:pt idx="34">
                  <c:v>8.0540000000000003</c:v>
                </c:pt>
                <c:pt idx="35">
                  <c:v>9.2199999999999989</c:v>
                </c:pt>
                <c:pt idx="36">
                  <c:v>8.7650000000000006</c:v>
                </c:pt>
                <c:pt idx="37">
                  <c:v>8.0080000000000009</c:v>
                </c:pt>
                <c:pt idx="38">
                  <c:v>10.146000000000001</c:v>
                </c:pt>
                <c:pt idx="39">
                  <c:v>10.352000000000023</c:v>
                </c:pt>
                <c:pt idx="40">
                  <c:v>8.7710000000000008</c:v>
                </c:pt>
                <c:pt idx="41">
                  <c:v>12.813000000000002</c:v>
                </c:pt>
                <c:pt idx="42">
                  <c:v>13.167</c:v>
                </c:pt>
                <c:pt idx="43">
                  <c:v>10.086</c:v>
                </c:pt>
                <c:pt idx="44">
                  <c:v>10.543000000000001</c:v>
                </c:pt>
                <c:pt idx="45">
                  <c:v>8.9790000000000028</c:v>
                </c:pt>
                <c:pt idx="46">
                  <c:v>6.6739999999999995</c:v>
                </c:pt>
                <c:pt idx="47">
                  <c:v>9.9170000000000016</c:v>
                </c:pt>
                <c:pt idx="48">
                  <c:v>8.5080000000000009</c:v>
                </c:pt>
                <c:pt idx="49">
                  <c:v>7.8360000000000003</c:v>
                </c:pt>
                <c:pt idx="50">
                  <c:v>8.9090000000000007</c:v>
                </c:pt>
                <c:pt idx="51">
                  <c:v>9.6150000000000002</c:v>
                </c:pt>
                <c:pt idx="52">
                  <c:v>10.821</c:v>
                </c:pt>
                <c:pt idx="53">
                  <c:v>8.9780000000000015</c:v>
                </c:pt>
                <c:pt idx="54">
                  <c:v>7.6829999999999945</c:v>
                </c:pt>
                <c:pt idx="55">
                  <c:v>9.7690000000000001</c:v>
                </c:pt>
                <c:pt idx="56">
                  <c:v>7.4420000000000002</c:v>
                </c:pt>
                <c:pt idx="57">
                  <c:v>7.0359999999999996</c:v>
                </c:pt>
                <c:pt idx="58">
                  <c:v>7.7359999999999998</c:v>
                </c:pt>
                <c:pt idx="59">
                  <c:v>7.6710000000000003</c:v>
                </c:pt>
                <c:pt idx="60">
                  <c:v>8.08</c:v>
                </c:pt>
                <c:pt idx="61">
                  <c:v>8.0670000000000002</c:v>
                </c:pt>
                <c:pt idx="62">
                  <c:v>8.1140000000000008</c:v>
                </c:pt>
                <c:pt idx="63">
                  <c:v>6.758</c:v>
                </c:pt>
                <c:pt idx="64">
                  <c:v>6.5469999999999997</c:v>
                </c:pt>
                <c:pt idx="65">
                  <c:v>6.7789999999999999</c:v>
                </c:pt>
                <c:pt idx="66">
                  <c:v>10.472000000000017</c:v>
                </c:pt>
                <c:pt idx="67">
                  <c:v>10.242000000000001</c:v>
                </c:pt>
                <c:pt idx="68">
                  <c:v>10.332000000000004</c:v>
                </c:pt>
                <c:pt idx="69">
                  <c:v>8.6010000000000009</c:v>
                </c:pt>
                <c:pt idx="70">
                  <c:v>9.0470000000000006</c:v>
                </c:pt>
                <c:pt idx="71">
                  <c:v>12.059000000000006</c:v>
                </c:pt>
                <c:pt idx="72">
                  <c:v>10.528</c:v>
                </c:pt>
                <c:pt idx="73">
                  <c:v>9.4330000000000016</c:v>
                </c:pt>
                <c:pt idx="74">
                  <c:v>11.591000000000001</c:v>
                </c:pt>
                <c:pt idx="75">
                  <c:v>9.1330000000000009</c:v>
                </c:pt>
                <c:pt idx="76">
                  <c:v>6.55</c:v>
                </c:pt>
                <c:pt idx="77">
                  <c:v>11.547000000000001</c:v>
                </c:pt>
                <c:pt idx="78">
                  <c:v>9.6130000000000013</c:v>
                </c:pt>
                <c:pt idx="79">
                  <c:v>8.3950000000000067</c:v>
                </c:pt>
                <c:pt idx="80">
                  <c:v>7.9639999999999995</c:v>
                </c:pt>
                <c:pt idx="81">
                  <c:v>9.4890000000000008</c:v>
                </c:pt>
                <c:pt idx="82">
                  <c:v>7.2359999999999998</c:v>
                </c:pt>
                <c:pt idx="83">
                  <c:v>13.586</c:v>
                </c:pt>
                <c:pt idx="84">
                  <c:v>10.61</c:v>
                </c:pt>
                <c:pt idx="85">
                  <c:v>11.216000000000001</c:v>
                </c:pt>
                <c:pt idx="86">
                  <c:v>9.1750000000000007</c:v>
                </c:pt>
                <c:pt idx="87">
                  <c:v>12.987</c:v>
                </c:pt>
                <c:pt idx="88">
                  <c:v>11.114000000000001</c:v>
                </c:pt>
                <c:pt idx="89">
                  <c:v>13.292</c:v>
                </c:pt>
                <c:pt idx="90">
                  <c:v>12.258000000000001</c:v>
                </c:pt>
                <c:pt idx="91">
                  <c:v>11.458</c:v>
                </c:pt>
                <c:pt idx="92">
                  <c:v>12.385000000000018</c:v>
                </c:pt>
                <c:pt idx="93">
                  <c:v>11.369000000000018</c:v>
                </c:pt>
                <c:pt idx="94">
                  <c:v>10.284000000000001</c:v>
                </c:pt>
                <c:pt idx="95">
                  <c:v>10.076000000000002</c:v>
                </c:pt>
                <c:pt idx="96">
                  <c:v>10.725</c:v>
                </c:pt>
                <c:pt idx="97">
                  <c:v>10.741</c:v>
                </c:pt>
                <c:pt idx="98">
                  <c:v>8.0300000000000011</c:v>
                </c:pt>
                <c:pt idx="99">
                  <c:v>10.955000000000021</c:v>
                </c:pt>
                <c:pt idx="100">
                  <c:v>9.511000000000001</c:v>
                </c:pt>
                <c:pt idx="101">
                  <c:v>10.353000000000018</c:v>
                </c:pt>
                <c:pt idx="102">
                  <c:v>7.1679999999999877</c:v>
                </c:pt>
                <c:pt idx="103">
                  <c:v>8.657</c:v>
                </c:pt>
                <c:pt idx="104">
                  <c:v>9.266</c:v>
                </c:pt>
                <c:pt idx="105">
                  <c:v>12.572000000000006</c:v>
                </c:pt>
                <c:pt idx="106">
                  <c:v>10.013</c:v>
                </c:pt>
                <c:pt idx="107">
                  <c:v>8.2690000000000001</c:v>
                </c:pt>
                <c:pt idx="108">
                  <c:v>11.018000000000001</c:v>
                </c:pt>
                <c:pt idx="109">
                  <c:v>7.6519999999999975</c:v>
                </c:pt>
                <c:pt idx="110">
                  <c:v>11.786</c:v>
                </c:pt>
                <c:pt idx="111">
                  <c:v>10.226000000000001</c:v>
                </c:pt>
                <c:pt idx="112">
                  <c:v>9.99</c:v>
                </c:pt>
                <c:pt idx="113">
                  <c:v>11.589</c:v>
                </c:pt>
                <c:pt idx="114">
                  <c:v>11.045</c:v>
                </c:pt>
                <c:pt idx="115">
                  <c:v>11.037000000000001</c:v>
                </c:pt>
                <c:pt idx="116">
                  <c:v>11.984</c:v>
                </c:pt>
                <c:pt idx="117">
                  <c:v>9.5030000000000001</c:v>
                </c:pt>
                <c:pt idx="118">
                  <c:v>10.118</c:v>
                </c:pt>
                <c:pt idx="119">
                  <c:v>10.138</c:v>
                </c:pt>
                <c:pt idx="120">
                  <c:v>13.148</c:v>
                </c:pt>
                <c:pt idx="121">
                  <c:v>10.618</c:v>
                </c:pt>
                <c:pt idx="122">
                  <c:v>10.215</c:v>
                </c:pt>
                <c:pt idx="123">
                  <c:v>10.626000000000001</c:v>
                </c:pt>
                <c:pt idx="124">
                  <c:v>10.427</c:v>
                </c:pt>
                <c:pt idx="125">
                  <c:v>13.313000000000002</c:v>
                </c:pt>
                <c:pt idx="126">
                  <c:v>10.239000000000001</c:v>
                </c:pt>
                <c:pt idx="127">
                  <c:v>10.063000000000002</c:v>
                </c:pt>
                <c:pt idx="128">
                  <c:v>10.829000000000002</c:v>
                </c:pt>
                <c:pt idx="129">
                  <c:v>8.4860000000000007</c:v>
                </c:pt>
                <c:pt idx="130">
                  <c:v>8.3680000000000003</c:v>
                </c:pt>
                <c:pt idx="131">
                  <c:v>10.628</c:v>
                </c:pt>
                <c:pt idx="132">
                  <c:v>7.7309999999999999</c:v>
                </c:pt>
                <c:pt idx="133">
                  <c:v>10.205</c:v>
                </c:pt>
                <c:pt idx="134">
                  <c:v>9.1790000000000003</c:v>
                </c:pt>
                <c:pt idx="135">
                  <c:v>10.751000000000001</c:v>
                </c:pt>
                <c:pt idx="136">
                  <c:v>8.0520000000000067</c:v>
                </c:pt>
                <c:pt idx="137">
                  <c:v>9.761000000000001</c:v>
                </c:pt>
                <c:pt idx="138">
                  <c:v>13.168000000000001</c:v>
                </c:pt>
                <c:pt idx="139">
                  <c:v>8.9360000000000035</c:v>
                </c:pt>
                <c:pt idx="140">
                  <c:v>7.649</c:v>
                </c:pt>
                <c:pt idx="141">
                  <c:v>7.3119999999999985</c:v>
                </c:pt>
                <c:pt idx="142">
                  <c:v>7.5990000000000002</c:v>
                </c:pt>
                <c:pt idx="143">
                  <c:v>7.2679999999999945</c:v>
                </c:pt>
                <c:pt idx="144">
                  <c:v>8.7230000000000008</c:v>
                </c:pt>
                <c:pt idx="145">
                  <c:v>7.9820000000000002</c:v>
                </c:pt>
                <c:pt idx="146">
                  <c:v>5.7290000000000001</c:v>
                </c:pt>
                <c:pt idx="147">
                  <c:v>10.502000000000002</c:v>
                </c:pt>
                <c:pt idx="148">
                  <c:v>7.0780000000000003</c:v>
                </c:pt>
                <c:pt idx="149">
                  <c:v>11.51</c:v>
                </c:pt>
                <c:pt idx="150">
                  <c:v>7.37</c:v>
                </c:pt>
                <c:pt idx="151">
                  <c:v>8.9690000000000047</c:v>
                </c:pt>
                <c:pt idx="152">
                  <c:v>6.4409999999999998</c:v>
                </c:pt>
                <c:pt idx="153">
                  <c:v>8.3800000000000008</c:v>
                </c:pt>
                <c:pt idx="154">
                  <c:v>6.2239999999999975</c:v>
                </c:pt>
                <c:pt idx="155">
                  <c:v>5.0759999999999996</c:v>
                </c:pt>
                <c:pt idx="156">
                  <c:v>3.8389999999999977</c:v>
                </c:pt>
                <c:pt idx="157">
                  <c:v>5.3279999999999887</c:v>
                </c:pt>
                <c:pt idx="158">
                  <c:v>9.418000000000001</c:v>
                </c:pt>
                <c:pt idx="159">
                  <c:v>9.6130000000000013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97504"/>
        <c:axId val="213828352"/>
      </c:scatterChart>
      <c:valAx>
        <c:axId val="213797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Profit ($ per hectare)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828352"/>
        <c:crosses val="autoZero"/>
        <c:crossBetween val="midCat"/>
      </c:valAx>
      <c:valAx>
        <c:axId val="213828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GHG emissions (T co2-eq per hectare)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797504"/>
        <c:crosses val="autoZero"/>
        <c:crossBetween val="midCat"/>
      </c:valAx>
    </c:plotArea>
    <c:plotVisOnly val="1"/>
    <c:dispBlanksAs val="gap"/>
    <c:showDLblsOverMax val="0"/>
  </c:chart>
  <c:spPr>
    <a:ln w="15875">
      <a:solidFill>
        <a:prstClr val="black"/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Sheep/beef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Sheet2!$E$5:$E$123</c:f>
              <c:numCache>
                <c:formatCode>General</c:formatCode>
                <c:ptCount val="119"/>
                <c:pt idx="0">
                  <c:v>714</c:v>
                </c:pt>
                <c:pt idx="1">
                  <c:v>196</c:v>
                </c:pt>
                <c:pt idx="2">
                  <c:v>349</c:v>
                </c:pt>
                <c:pt idx="3">
                  <c:v>281</c:v>
                </c:pt>
                <c:pt idx="4">
                  <c:v>221</c:v>
                </c:pt>
                <c:pt idx="5">
                  <c:v>278</c:v>
                </c:pt>
                <c:pt idx="6">
                  <c:v>775</c:v>
                </c:pt>
                <c:pt idx="7">
                  <c:v>327</c:v>
                </c:pt>
                <c:pt idx="8">
                  <c:v>251</c:v>
                </c:pt>
                <c:pt idx="9">
                  <c:v>415</c:v>
                </c:pt>
                <c:pt idx="10">
                  <c:v>679</c:v>
                </c:pt>
                <c:pt idx="11">
                  <c:v>380</c:v>
                </c:pt>
                <c:pt idx="12">
                  <c:v>283</c:v>
                </c:pt>
                <c:pt idx="13">
                  <c:v>1045</c:v>
                </c:pt>
                <c:pt idx="14">
                  <c:v>919</c:v>
                </c:pt>
                <c:pt idx="15">
                  <c:v>972</c:v>
                </c:pt>
                <c:pt idx="16">
                  <c:v>839</c:v>
                </c:pt>
                <c:pt idx="17">
                  <c:v>907</c:v>
                </c:pt>
                <c:pt idx="18">
                  <c:v>301</c:v>
                </c:pt>
                <c:pt idx="19">
                  <c:v>426</c:v>
                </c:pt>
                <c:pt idx="20">
                  <c:v>377</c:v>
                </c:pt>
                <c:pt idx="21">
                  <c:v>748</c:v>
                </c:pt>
                <c:pt idx="22">
                  <c:v>744</c:v>
                </c:pt>
                <c:pt idx="23">
                  <c:v>749</c:v>
                </c:pt>
                <c:pt idx="24">
                  <c:v>703</c:v>
                </c:pt>
                <c:pt idx="25">
                  <c:v>347</c:v>
                </c:pt>
                <c:pt idx="26">
                  <c:v>700</c:v>
                </c:pt>
                <c:pt idx="27">
                  <c:v>200</c:v>
                </c:pt>
                <c:pt idx="28">
                  <c:v>478</c:v>
                </c:pt>
                <c:pt idx="29">
                  <c:v>89</c:v>
                </c:pt>
                <c:pt idx="30">
                  <c:v>134</c:v>
                </c:pt>
                <c:pt idx="31">
                  <c:v>66</c:v>
                </c:pt>
                <c:pt idx="32">
                  <c:v>116</c:v>
                </c:pt>
                <c:pt idx="33">
                  <c:v>330</c:v>
                </c:pt>
                <c:pt idx="34">
                  <c:v>118</c:v>
                </c:pt>
                <c:pt idx="35">
                  <c:v>112</c:v>
                </c:pt>
                <c:pt idx="36">
                  <c:v>89</c:v>
                </c:pt>
                <c:pt idx="37">
                  <c:v>348</c:v>
                </c:pt>
                <c:pt idx="38">
                  <c:v>67</c:v>
                </c:pt>
                <c:pt idx="39">
                  <c:v>466</c:v>
                </c:pt>
                <c:pt idx="40">
                  <c:v>236</c:v>
                </c:pt>
                <c:pt idx="41">
                  <c:v>360</c:v>
                </c:pt>
                <c:pt idx="42">
                  <c:v>216</c:v>
                </c:pt>
                <c:pt idx="43">
                  <c:v>202</c:v>
                </c:pt>
                <c:pt idx="44">
                  <c:v>276</c:v>
                </c:pt>
                <c:pt idx="45">
                  <c:v>274</c:v>
                </c:pt>
                <c:pt idx="46">
                  <c:v>26</c:v>
                </c:pt>
                <c:pt idx="47">
                  <c:v>251</c:v>
                </c:pt>
                <c:pt idx="48">
                  <c:v>110</c:v>
                </c:pt>
                <c:pt idx="49">
                  <c:v>359</c:v>
                </c:pt>
                <c:pt idx="50">
                  <c:v>43</c:v>
                </c:pt>
                <c:pt idx="51">
                  <c:v>132</c:v>
                </c:pt>
                <c:pt idx="52">
                  <c:v>135</c:v>
                </c:pt>
                <c:pt idx="53">
                  <c:v>236</c:v>
                </c:pt>
                <c:pt idx="54">
                  <c:v>382</c:v>
                </c:pt>
                <c:pt idx="55">
                  <c:v>109</c:v>
                </c:pt>
                <c:pt idx="56">
                  <c:v>262</c:v>
                </c:pt>
                <c:pt idx="57">
                  <c:v>285</c:v>
                </c:pt>
                <c:pt idx="58">
                  <c:v>422</c:v>
                </c:pt>
                <c:pt idx="59">
                  <c:v>256</c:v>
                </c:pt>
                <c:pt idx="60">
                  <c:v>311</c:v>
                </c:pt>
                <c:pt idx="61">
                  <c:v>470</c:v>
                </c:pt>
                <c:pt idx="62">
                  <c:v>401</c:v>
                </c:pt>
                <c:pt idx="63">
                  <c:v>434</c:v>
                </c:pt>
                <c:pt idx="64">
                  <c:v>1087</c:v>
                </c:pt>
                <c:pt idx="65">
                  <c:v>551</c:v>
                </c:pt>
                <c:pt idx="66">
                  <c:v>520</c:v>
                </c:pt>
                <c:pt idx="67">
                  <c:v>596</c:v>
                </c:pt>
                <c:pt idx="68">
                  <c:v>444</c:v>
                </c:pt>
                <c:pt idx="69">
                  <c:v>388</c:v>
                </c:pt>
                <c:pt idx="70">
                  <c:v>813</c:v>
                </c:pt>
                <c:pt idx="71">
                  <c:v>420</c:v>
                </c:pt>
                <c:pt idx="72">
                  <c:v>267</c:v>
                </c:pt>
                <c:pt idx="73">
                  <c:v>256</c:v>
                </c:pt>
                <c:pt idx="74">
                  <c:v>-16</c:v>
                </c:pt>
                <c:pt idx="75">
                  <c:v>30</c:v>
                </c:pt>
                <c:pt idx="76">
                  <c:v>7</c:v>
                </c:pt>
                <c:pt idx="77">
                  <c:v>343</c:v>
                </c:pt>
                <c:pt idx="78">
                  <c:v>345</c:v>
                </c:pt>
                <c:pt idx="79">
                  <c:v>271</c:v>
                </c:pt>
                <c:pt idx="80">
                  <c:v>293</c:v>
                </c:pt>
                <c:pt idx="81">
                  <c:v>46</c:v>
                </c:pt>
                <c:pt idx="82">
                  <c:v>67</c:v>
                </c:pt>
                <c:pt idx="83">
                  <c:v>71</c:v>
                </c:pt>
                <c:pt idx="84">
                  <c:v>157</c:v>
                </c:pt>
                <c:pt idx="85">
                  <c:v>16</c:v>
                </c:pt>
                <c:pt idx="86">
                  <c:v>230</c:v>
                </c:pt>
                <c:pt idx="87">
                  <c:v>731</c:v>
                </c:pt>
                <c:pt idx="88">
                  <c:v>820</c:v>
                </c:pt>
                <c:pt idx="89">
                  <c:v>576</c:v>
                </c:pt>
                <c:pt idx="90">
                  <c:v>315</c:v>
                </c:pt>
                <c:pt idx="91">
                  <c:v>100</c:v>
                </c:pt>
                <c:pt idx="92">
                  <c:v>784</c:v>
                </c:pt>
                <c:pt idx="93">
                  <c:v>315</c:v>
                </c:pt>
                <c:pt idx="94">
                  <c:v>342</c:v>
                </c:pt>
                <c:pt idx="95">
                  <c:v>268</c:v>
                </c:pt>
                <c:pt idx="96">
                  <c:v>446</c:v>
                </c:pt>
                <c:pt idx="97">
                  <c:v>368</c:v>
                </c:pt>
                <c:pt idx="98">
                  <c:v>283</c:v>
                </c:pt>
                <c:pt idx="99">
                  <c:v>295</c:v>
                </c:pt>
                <c:pt idx="100">
                  <c:v>405</c:v>
                </c:pt>
                <c:pt idx="101">
                  <c:v>297</c:v>
                </c:pt>
                <c:pt idx="102">
                  <c:v>380</c:v>
                </c:pt>
                <c:pt idx="103">
                  <c:v>134</c:v>
                </c:pt>
                <c:pt idx="104">
                  <c:v>187</c:v>
                </c:pt>
                <c:pt idx="105">
                  <c:v>634</c:v>
                </c:pt>
                <c:pt idx="106">
                  <c:v>244</c:v>
                </c:pt>
                <c:pt idx="107">
                  <c:v>457</c:v>
                </c:pt>
                <c:pt idx="108">
                  <c:v>194</c:v>
                </c:pt>
                <c:pt idx="109">
                  <c:v>369</c:v>
                </c:pt>
                <c:pt idx="110">
                  <c:v>360</c:v>
                </c:pt>
                <c:pt idx="111">
                  <c:v>364</c:v>
                </c:pt>
                <c:pt idx="112">
                  <c:v>482</c:v>
                </c:pt>
                <c:pt idx="113">
                  <c:v>359</c:v>
                </c:pt>
                <c:pt idx="114">
                  <c:v>10</c:v>
                </c:pt>
                <c:pt idx="115">
                  <c:v>18</c:v>
                </c:pt>
                <c:pt idx="116">
                  <c:v>51</c:v>
                </c:pt>
                <c:pt idx="117">
                  <c:v>75</c:v>
                </c:pt>
                <c:pt idx="118">
                  <c:v>20</c:v>
                </c:pt>
              </c:numCache>
            </c:numRef>
          </c:xVal>
          <c:yVal>
            <c:numRef>
              <c:f>Sheet2!$G$5:$G$123</c:f>
              <c:numCache>
                <c:formatCode>General</c:formatCode>
                <c:ptCount val="119"/>
                <c:pt idx="0">
                  <c:v>5.585</c:v>
                </c:pt>
                <c:pt idx="1">
                  <c:v>3.9059999999999997</c:v>
                </c:pt>
                <c:pt idx="2">
                  <c:v>3.63</c:v>
                </c:pt>
                <c:pt idx="3">
                  <c:v>3.03</c:v>
                </c:pt>
                <c:pt idx="4">
                  <c:v>3.5959999999999988</c:v>
                </c:pt>
                <c:pt idx="5">
                  <c:v>2.8949999999999987</c:v>
                </c:pt>
                <c:pt idx="6">
                  <c:v>6.0049999999999955</c:v>
                </c:pt>
                <c:pt idx="7">
                  <c:v>3.101</c:v>
                </c:pt>
                <c:pt idx="8">
                  <c:v>4.6619999999999955</c:v>
                </c:pt>
                <c:pt idx="9">
                  <c:v>6.2649999999999908</c:v>
                </c:pt>
                <c:pt idx="10">
                  <c:v>3.141</c:v>
                </c:pt>
                <c:pt idx="11">
                  <c:v>2.8779999999999997</c:v>
                </c:pt>
                <c:pt idx="12">
                  <c:v>5.6129999999999907</c:v>
                </c:pt>
                <c:pt idx="13">
                  <c:v>6.633</c:v>
                </c:pt>
                <c:pt idx="14">
                  <c:v>4.6229999999999887</c:v>
                </c:pt>
                <c:pt idx="15">
                  <c:v>7.49</c:v>
                </c:pt>
                <c:pt idx="16">
                  <c:v>4.9109999999999996</c:v>
                </c:pt>
                <c:pt idx="17">
                  <c:v>5.0720000000000001</c:v>
                </c:pt>
                <c:pt idx="18">
                  <c:v>2.794</c:v>
                </c:pt>
                <c:pt idx="19">
                  <c:v>3.0489999999999999</c:v>
                </c:pt>
                <c:pt idx="20">
                  <c:v>5.2160000000000002</c:v>
                </c:pt>
                <c:pt idx="21">
                  <c:v>4.3410000000000002</c:v>
                </c:pt>
                <c:pt idx="22">
                  <c:v>5.2859999999999996</c:v>
                </c:pt>
                <c:pt idx="23">
                  <c:v>4.8380000000000001</c:v>
                </c:pt>
                <c:pt idx="24">
                  <c:v>3.8729999999999967</c:v>
                </c:pt>
                <c:pt idx="25">
                  <c:v>5.2789999999999999</c:v>
                </c:pt>
                <c:pt idx="26">
                  <c:v>4.2569999999999997</c:v>
                </c:pt>
                <c:pt idx="27">
                  <c:v>1.444</c:v>
                </c:pt>
                <c:pt idx="28">
                  <c:v>2.2359999999999998</c:v>
                </c:pt>
                <c:pt idx="29">
                  <c:v>1.1900000000000022</c:v>
                </c:pt>
                <c:pt idx="30">
                  <c:v>2.1040000000000001</c:v>
                </c:pt>
                <c:pt idx="31">
                  <c:v>1.0980000000000001</c:v>
                </c:pt>
                <c:pt idx="32">
                  <c:v>2.6080000000000001</c:v>
                </c:pt>
                <c:pt idx="33">
                  <c:v>3.6019999999999999</c:v>
                </c:pt>
                <c:pt idx="34">
                  <c:v>4.4969999999999999</c:v>
                </c:pt>
                <c:pt idx="35">
                  <c:v>1.1080000000000001</c:v>
                </c:pt>
                <c:pt idx="36">
                  <c:v>1.9720000000000024</c:v>
                </c:pt>
                <c:pt idx="37">
                  <c:v>3.286</c:v>
                </c:pt>
                <c:pt idx="38">
                  <c:v>3.044</c:v>
                </c:pt>
                <c:pt idx="39">
                  <c:v>3.6040000000000001</c:v>
                </c:pt>
                <c:pt idx="40">
                  <c:v>3.5859999999999999</c:v>
                </c:pt>
                <c:pt idx="41">
                  <c:v>4.1139999999999946</c:v>
                </c:pt>
                <c:pt idx="42">
                  <c:v>4.4020000000000001</c:v>
                </c:pt>
                <c:pt idx="43">
                  <c:v>3.18</c:v>
                </c:pt>
                <c:pt idx="44">
                  <c:v>3.544</c:v>
                </c:pt>
                <c:pt idx="45">
                  <c:v>3.714</c:v>
                </c:pt>
                <c:pt idx="46">
                  <c:v>2.98</c:v>
                </c:pt>
                <c:pt idx="47">
                  <c:v>3.766</c:v>
                </c:pt>
                <c:pt idx="48">
                  <c:v>3.242</c:v>
                </c:pt>
                <c:pt idx="49">
                  <c:v>3.34</c:v>
                </c:pt>
                <c:pt idx="50">
                  <c:v>1.0980000000000001</c:v>
                </c:pt>
                <c:pt idx="51">
                  <c:v>2.9719999999999978</c:v>
                </c:pt>
                <c:pt idx="52">
                  <c:v>3.7629999999999999</c:v>
                </c:pt>
                <c:pt idx="53">
                  <c:v>3.6579999999999999</c:v>
                </c:pt>
                <c:pt idx="54">
                  <c:v>3.7480000000000002</c:v>
                </c:pt>
                <c:pt idx="55">
                  <c:v>2.8519999999999968</c:v>
                </c:pt>
                <c:pt idx="56">
                  <c:v>3.27</c:v>
                </c:pt>
                <c:pt idx="57">
                  <c:v>3.774</c:v>
                </c:pt>
                <c:pt idx="58">
                  <c:v>3.1059999999999999</c:v>
                </c:pt>
                <c:pt idx="59">
                  <c:v>3.8619999999999997</c:v>
                </c:pt>
                <c:pt idx="60">
                  <c:v>4.4029999999999996</c:v>
                </c:pt>
                <c:pt idx="61">
                  <c:v>4.4290000000000003</c:v>
                </c:pt>
                <c:pt idx="62">
                  <c:v>3.6389999999999998</c:v>
                </c:pt>
                <c:pt idx="63">
                  <c:v>2.3759999999999977</c:v>
                </c:pt>
                <c:pt idx="64">
                  <c:v>5.95</c:v>
                </c:pt>
                <c:pt idx="65">
                  <c:v>4.9639999999999995</c:v>
                </c:pt>
                <c:pt idx="66">
                  <c:v>4.8090000000000002</c:v>
                </c:pt>
                <c:pt idx="67">
                  <c:v>5.8039999999999985</c:v>
                </c:pt>
                <c:pt idx="68">
                  <c:v>3.3159999999999967</c:v>
                </c:pt>
                <c:pt idx="69">
                  <c:v>4.718</c:v>
                </c:pt>
                <c:pt idx="70">
                  <c:v>5.8039999999999985</c:v>
                </c:pt>
                <c:pt idx="71">
                  <c:v>4.26</c:v>
                </c:pt>
                <c:pt idx="72">
                  <c:v>6.8019999999999996</c:v>
                </c:pt>
                <c:pt idx="73">
                  <c:v>2.3839999999999999</c:v>
                </c:pt>
                <c:pt idx="74">
                  <c:v>3.4819999999999998</c:v>
                </c:pt>
                <c:pt idx="75">
                  <c:v>3.9279999999999999</c:v>
                </c:pt>
                <c:pt idx="76">
                  <c:v>2.6759999999999997</c:v>
                </c:pt>
                <c:pt idx="77">
                  <c:v>3.8909999999999987</c:v>
                </c:pt>
                <c:pt idx="78">
                  <c:v>3.6159999999999997</c:v>
                </c:pt>
                <c:pt idx="79">
                  <c:v>1.8959999999999975</c:v>
                </c:pt>
                <c:pt idx="80">
                  <c:v>3.4099999999999997</c:v>
                </c:pt>
                <c:pt idx="81">
                  <c:v>0.56799999999999995</c:v>
                </c:pt>
                <c:pt idx="82">
                  <c:v>1.0580000000000001</c:v>
                </c:pt>
                <c:pt idx="83">
                  <c:v>1.7229999999999974</c:v>
                </c:pt>
                <c:pt idx="84">
                  <c:v>1.6439999999999975</c:v>
                </c:pt>
                <c:pt idx="85">
                  <c:v>1.8069999999999977</c:v>
                </c:pt>
                <c:pt idx="86">
                  <c:v>5.085</c:v>
                </c:pt>
                <c:pt idx="87">
                  <c:v>5.7249999999999899</c:v>
                </c:pt>
                <c:pt idx="88">
                  <c:v>5.5549999999999908</c:v>
                </c:pt>
                <c:pt idx="89">
                  <c:v>4.6209999999999907</c:v>
                </c:pt>
                <c:pt idx="90">
                  <c:v>7.2690000000000001</c:v>
                </c:pt>
                <c:pt idx="91">
                  <c:v>4.6049999999999907</c:v>
                </c:pt>
                <c:pt idx="92">
                  <c:v>5.78</c:v>
                </c:pt>
                <c:pt idx="93">
                  <c:v>7.2939999999999996</c:v>
                </c:pt>
                <c:pt idx="94">
                  <c:v>2.8689999999999998</c:v>
                </c:pt>
                <c:pt idx="95">
                  <c:v>3.423</c:v>
                </c:pt>
                <c:pt idx="96">
                  <c:v>4.0219999999999985</c:v>
                </c:pt>
                <c:pt idx="97">
                  <c:v>6.0910000000000002</c:v>
                </c:pt>
                <c:pt idx="98">
                  <c:v>4.609</c:v>
                </c:pt>
                <c:pt idx="99">
                  <c:v>5.1289999999999898</c:v>
                </c:pt>
                <c:pt idx="100">
                  <c:v>3.4759999999999978</c:v>
                </c:pt>
                <c:pt idx="101">
                  <c:v>3.7290000000000001</c:v>
                </c:pt>
                <c:pt idx="102">
                  <c:v>4.2290000000000001</c:v>
                </c:pt>
                <c:pt idx="103">
                  <c:v>2.698</c:v>
                </c:pt>
                <c:pt idx="104">
                  <c:v>3.5379999999999998</c:v>
                </c:pt>
                <c:pt idx="105">
                  <c:v>4.8419999999999996</c:v>
                </c:pt>
                <c:pt idx="106">
                  <c:v>3.944</c:v>
                </c:pt>
                <c:pt idx="107">
                  <c:v>4.6439999999999975</c:v>
                </c:pt>
                <c:pt idx="108">
                  <c:v>2.7240000000000002</c:v>
                </c:pt>
                <c:pt idx="109">
                  <c:v>4.4119999999999999</c:v>
                </c:pt>
                <c:pt idx="110">
                  <c:v>3.262</c:v>
                </c:pt>
                <c:pt idx="111">
                  <c:v>3.4239999999999999</c:v>
                </c:pt>
                <c:pt idx="112">
                  <c:v>4.55</c:v>
                </c:pt>
                <c:pt idx="113">
                  <c:v>3.8539999999999988</c:v>
                </c:pt>
                <c:pt idx="114">
                  <c:v>0.27400000000000002</c:v>
                </c:pt>
                <c:pt idx="115">
                  <c:v>0.36300000000000032</c:v>
                </c:pt>
                <c:pt idx="116">
                  <c:v>0.96000000000000063</c:v>
                </c:pt>
                <c:pt idx="117">
                  <c:v>0.95000000000000062</c:v>
                </c:pt>
                <c:pt idx="118">
                  <c:v>0.70600000000000063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94656"/>
        <c:axId val="213896576"/>
      </c:scatterChart>
      <c:valAx>
        <c:axId val="213894656"/>
        <c:scaling>
          <c:orientation val="minMax"/>
          <c:max val="12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Profit ($ per hectare)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896576"/>
        <c:crosses val="autoZero"/>
        <c:crossBetween val="midCat"/>
        <c:majorUnit val="500"/>
        <c:minorUnit val="40"/>
      </c:valAx>
      <c:valAx>
        <c:axId val="213896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GHG emissions (T</a:t>
                </a:r>
                <a:r>
                  <a:rPr lang="en-US" sz="1600" baseline="0" dirty="0" smtClean="0"/>
                  <a:t> co2-eq per hectare)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894656"/>
        <c:crosses val="autoZero"/>
        <c:crossBetween val="midCat"/>
      </c:valAx>
    </c:plotArea>
    <c:plotVisOnly val="1"/>
    <c:dispBlanksAs val="gap"/>
    <c:showDLblsOverMax val="0"/>
  </c:chart>
  <c:spPr>
    <a:ln w="15875">
      <a:solidFill>
        <a:prstClr val="black"/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Dairy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Sheet2!$B$5:$B$164</c:f>
              <c:numCache>
                <c:formatCode>General</c:formatCode>
                <c:ptCount val="160"/>
                <c:pt idx="0">
                  <c:v>30</c:v>
                </c:pt>
                <c:pt idx="1">
                  <c:v>51</c:v>
                </c:pt>
                <c:pt idx="2">
                  <c:v>29</c:v>
                </c:pt>
                <c:pt idx="3">
                  <c:v>25</c:v>
                </c:pt>
                <c:pt idx="4">
                  <c:v>23</c:v>
                </c:pt>
                <c:pt idx="5">
                  <c:v>22</c:v>
                </c:pt>
                <c:pt idx="6">
                  <c:v>36</c:v>
                </c:pt>
                <c:pt idx="7">
                  <c:v>52</c:v>
                </c:pt>
                <c:pt idx="8">
                  <c:v>43</c:v>
                </c:pt>
                <c:pt idx="9">
                  <c:v>33</c:v>
                </c:pt>
                <c:pt idx="10">
                  <c:v>18</c:v>
                </c:pt>
                <c:pt idx="11">
                  <c:v>20</c:v>
                </c:pt>
                <c:pt idx="12">
                  <c:v>42</c:v>
                </c:pt>
                <c:pt idx="13">
                  <c:v>30</c:v>
                </c:pt>
                <c:pt idx="14">
                  <c:v>30</c:v>
                </c:pt>
                <c:pt idx="15">
                  <c:v>19</c:v>
                </c:pt>
                <c:pt idx="16">
                  <c:v>38</c:v>
                </c:pt>
                <c:pt idx="17">
                  <c:v>22</c:v>
                </c:pt>
                <c:pt idx="18">
                  <c:v>25</c:v>
                </c:pt>
                <c:pt idx="19">
                  <c:v>23</c:v>
                </c:pt>
                <c:pt idx="20">
                  <c:v>35</c:v>
                </c:pt>
                <c:pt idx="21">
                  <c:v>25</c:v>
                </c:pt>
                <c:pt idx="22">
                  <c:v>25</c:v>
                </c:pt>
                <c:pt idx="23">
                  <c:v>36</c:v>
                </c:pt>
                <c:pt idx="24">
                  <c:v>35</c:v>
                </c:pt>
                <c:pt idx="25">
                  <c:v>20</c:v>
                </c:pt>
                <c:pt idx="26">
                  <c:v>20</c:v>
                </c:pt>
                <c:pt idx="27">
                  <c:v>26</c:v>
                </c:pt>
                <c:pt idx="28">
                  <c:v>21</c:v>
                </c:pt>
                <c:pt idx="29">
                  <c:v>32</c:v>
                </c:pt>
                <c:pt idx="30">
                  <c:v>40</c:v>
                </c:pt>
                <c:pt idx="31">
                  <c:v>11</c:v>
                </c:pt>
                <c:pt idx="32">
                  <c:v>22</c:v>
                </c:pt>
                <c:pt idx="33">
                  <c:v>28</c:v>
                </c:pt>
                <c:pt idx="34">
                  <c:v>28</c:v>
                </c:pt>
                <c:pt idx="35">
                  <c:v>21</c:v>
                </c:pt>
                <c:pt idx="36">
                  <c:v>22</c:v>
                </c:pt>
                <c:pt idx="37">
                  <c:v>28</c:v>
                </c:pt>
                <c:pt idx="38">
                  <c:v>34</c:v>
                </c:pt>
                <c:pt idx="39">
                  <c:v>22</c:v>
                </c:pt>
                <c:pt idx="40">
                  <c:v>23</c:v>
                </c:pt>
                <c:pt idx="41">
                  <c:v>32</c:v>
                </c:pt>
                <c:pt idx="42">
                  <c:v>55</c:v>
                </c:pt>
                <c:pt idx="43">
                  <c:v>21</c:v>
                </c:pt>
                <c:pt idx="44">
                  <c:v>34</c:v>
                </c:pt>
                <c:pt idx="45">
                  <c:v>17</c:v>
                </c:pt>
                <c:pt idx="46">
                  <c:v>15</c:v>
                </c:pt>
                <c:pt idx="47">
                  <c:v>23</c:v>
                </c:pt>
                <c:pt idx="48">
                  <c:v>16</c:v>
                </c:pt>
                <c:pt idx="49">
                  <c:v>16</c:v>
                </c:pt>
                <c:pt idx="50">
                  <c:v>17</c:v>
                </c:pt>
                <c:pt idx="51">
                  <c:v>19</c:v>
                </c:pt>
                <c:pt idx="52">
                  <c:v>24</c:v>
                </c:pt>
                <c:pt idx="53">
                  <c:v>20</c:v>
                </c:pt>
                <c:pt idx="54">
                  <c:v>11</c:v>
                </c:pt>
                <c:pt idx="55">
                  <c:v>28</c:v>
                </c:pt>
                <c:pt idx="56">
                  <c:v>19</c:v>
                </c:pt>
                <c:pt idx="57">
                  <c:v>14</c:v>
                </c:pt>
                <c:pt idx="58">
                  <c:v>14</c:v>
                </c:pt>
                <c:pt idx="59">
                  <c:v>13</c:v>
                </c:pt>
                <c:pt idx="60">
                  <c:v>24</c:v>
                </c:pt>
                <c:pt idx="61">
                  <c:v>23</c:v>
                </c:pt>
                <c:pt idx="62">
                  <c:v>20</c:v>
                </c:pt>
                <c:pt idx="63">
                  <c:v>23</c:v>
                </c:pt>
                <c:pt idx="64">
                  <c:v>43</c:v>
                </c:pt>
                <c:pt idx="65">
                  <c:v>18</c:v>
                </c:pt>
                <c:pt idx="66">
                  <c:v>11</c:v>
                </c:pt>
                <c:pt idx="67">
                  <c:v>21</c:v>
                </c:pt>
                <c:pt idx="68">
                  <c:v>28</c:v>
                </c:pt>
                <c:pt idx="69">
                  <c:v>18</c:v>
                </c:pt>
                <c:pt idx="70">
                  <c:v>39</c:v>
                </c:pt>
                <c:pt idx="71">
                  <c:v>62</c:v>
                </c:pt>
                <c:pt idx="72">
                  <c:v>61</c:v>
                </c:pt>
                <c:pt idx="73">
                  <c:v>33</c:v>
                </c:pt>
                <c:pt idx="74">
                  <c:v>52</c:v>
                </c:pt>
                <c:pt idx="75">
                  <c:v>40</c:v>
                </c:pt>
                <c:pt idx="76">
                  <c:v>25</c:v>
                </c:pt>
                <c:pt idx="77">
                  <c:v>45</c:v>
                </c:pt>
                <c:pt idx="78">
                  <c:v>33</c:v>
                </c:pt>
                <c:pt idx="79">
                  <c:v>35</c:v>
                </c:pt>
                <c:pt idx="80">
                  <c:v>32</c:v>
                </c:pt>
                <c:pt idx="81">
                  <c:v>27</c:v>
                </c:pt>
                <c:pt idx="82">
                  <c:v>28</c:v>
                </c:pt>
                <c:pt idx="83">
                  <c:v>52</c:v>
                </c:pt>
                <c:pt idx="84">
                  <c:v>32</c:v>
                </c:pt>
                <c:pt idx="85">
                  <c:v>44</c:v>
                </c:pt>
                <c:pt idx="86">
                  <c:v>29</c:v>
                </c:pt>
                <c:pt idx="87">
                  <c:v>57</c:v>
                </c:pt>
                <c:pt idx="88">
                  <c:v>34</c:v>
                </c:pt>
                <c:pt idx="89">
                  <c:v>37</c:v>
                </c:pt>
                <c:pt idx="90">
                  <c:v>50</c:v>
                </c:pt>
                <c:pt idx="91">
                  <c:v>45</c:v>
                </c:pt>
                <c:pt idx="92">
                  <c:v>52</c:v>
                </c:pt>
                <c:pt idx="93">
                  <c:v>43</c:v>
                </c:pt>
                <c:pt idx="94">
                  <c:v>31</c:v>
                </c:pt>
                <c:pt idx="95">
                  <c:v>29</c:v>
                </c:pt>
                <c:pt idx="96">
                  <c:v>43</c:v>
                </c:pt>
                <c:pt idx="97">
                  <c:v>38</c:v>
                </c:pt>
                <c:pt idx="98">
                  <c:v>23</c:v>
                </c:pt>
                <c:pt idx="99">
                  <c:v>48</c:v>
                </c:pt>
                <c:pt idx="100">
                  <c:v>32</c:v>
                </c:pt>
                <c:pt idx="101">
                  <c:v>28</c:v>
                </c:pt>
                <c:pt idx="102">
                  <c:v>29</c:v>
                </c:pt>
                <c:pt idx="103">
                  <c:v>26</c:v>
                </c:pt>
                <c:pt idx="104">
                  <c:v>40</c:v>
                </c:pt>
                <c:pt idx="105">
                  <c:v>33</c:v>
                </c:pt>
                <c:pt idx="106">
                  <c:v>27</c:v>
                </c:pt>
                <c:pt idx="107">
                  <c:v>18</c:v>
                </c:pt>
                <c:pt idx="108">
                  <c:v>40</c:v>
                </c:pt>
                <c:pt idx="109">
                  <c:v>23</c:v>
                </c:pt>
                <c:pt idx="110">
                  <c:v>40</c:v>
                </c:pt>
                <c:pt idx="111">
                  <c:v>31</c:v>
                </c:pt>
                <c:pt idx="112">
                  <c:v>27</c:v>
                </c:pt>
                <c:pt idx="113">
                  <c:v>21</c:v>
                </c:pt>
                <c:pt idx="114">
                  <c:v>36</c:v>
                </c:pt>
                <c:pt idx="115">
                  <c:v>49</c:v>
                </c:pt>
                <c:pt idx="116">
                  <c:v>51</c:v>
                </c:pt>
                <c:pt idx="117">
                  <c:v>39</c:v>
                </c:pt>
                <c:pt idx="118">
                  <c:v>44</c:v>
                </c:pt>
                <c:pt idx="119">
                  <c:v>36</c:v>
                </c:pt>
                <c:pt idx="120">
                  <c:v>47</c:v>
                </c:pt>
                <c:pt idx="121">
                  <c:v>30</c:v>
                </c:pt>
                <c:pt idx="122">
                  <c:v>29</c:v>
                </c:pt>
                <c:pt idx="123">
                  <c:v>35</c:v>
                </c:pt>
                <c:pt idx="124">
                  <c:v>33</c:v>
                </c:pt>
                <c:pt idx="125">
                  <c:v>43</c:v>
                </c:pt>
                <c:pt idx="126">
                  <c:v>39</c:v>
                </c:pt>
                <c:pt idx="127">
                  <c:v>32</c:v>
                </c:pt>
                <c:pt idx="128">
                  <c:v>23</c:v>
                </c:pt>
                <c:pt idx="129">
                  <c:v>18</c:v>
                </c:pt>
                <c:pt idx="130">
                  <c:v>34</c:v>
                </c:pt>
                <c:pt idx="131">
                  <c:v>52</c:v>
                </c:pt>
                <c:pt idx="132">
                  <c:v>31</c:v>
                </c:pt>
                <c:pt idx="133">
                  <c:v>44</c:v>
                </c:pt>
                <c:pt idx="134">
                  <c:v>21</c:v>
                </c:pt>
                <c:pt idx="135">
                  <c:v>33</c:v>
                </c:pt>
                <c:pt idx="136">
                  <c:v>30</c:v>
                </c:pt>
                <c:pt idx="137">
                  <c:v>34</c:v>
                </c:pt>
                <c:pt idx="138">
                  <c:v>36</c:v>
                </c:pt>
                <c:pt idx="139">
                  <c:v>32</c:v>
                </c:pt>
                <c:pt idx="140">
                  <c:v>31</c:v>
                </c:pt>
                <c:pt idx="141">
                  <c:v>40</c:v>
                </c:pt>
                <c:pt idx="142">
                  <c:v>30</c:v>
                </c:pt>
                <c:pt idx="143">
                  <c:v>32</c:v>
                </c:pt>
                <c:pt idx="144">
                  <c:v>44</c:v>
                </c:pt>
                <c:pt idx="145">
                  <c:v>44</c:v>
                </c:pt>
                <c:pt idx="146">
                  <c:v>27</c:v>
                </c:pt>
                <c:pt idx="147">
                  <c:v>42</c:v>
                </c:pt>
                <c:pt idx="148">
                  <c:v>21</c:v>
                </c:pt>
                <c:pt idx="149">
                  <c:v>65</c:v>
                </c:pt>
                <c:pt idx="150">
                  <c:v>26</c:v>
                </c:pt>
                <c:pt idx="151">
                  <c:v>40</c:v>
                </c:pt>
                <c:pt idx="152">
                  <c:v>24</c:v>
                </c:pt>
                <c:pt idx="153">
                  <c:v>28</c:v>
                </c:pt>
                <c:pt idx="154">
                  <c:v>14</c:v>
                </c:pt>
                <c:pt idx="155">
                  <c:v>15</c:v>
                </c:pt>
                <c:pt idx="156">
                  <c:v>13</c:v>
                </c:pt>
                <c:pt idx="157">
                  <c:v>27</c:v>
                </c:pt>
                <c:pt idx="158">
                  <c:v>52</c:v>
                </c:pt>
                <c:pt idx="159">
                  <c:v>24</c:v>
                </c:pt>
              </c:numCache>
            </c:numRef>
          </c:xVal>
          <c:yVal>
            <c:numRef>
              <c:f>Sheet2!$C$5:$C$164</c:f>
              <c:numCache>
                <c:formatCode>General</c:formatCode>
                <c:ptCount val="160"/>
                <c:pt idx="0">
                  <c:v>12.888</c:v>
                </c:pt>
                <c:pt idx="1">
                  <c:v>13.981</c:v>
                </c:pt>
                <c:pt idx="2">
                  <c:v>11.541</c:v>
                </c:pt>
                <c:pt idx="3">
                  <c:v>10.162000000000004</c:v>
                </c:pt>
                <c:pt idx="4">
                  <c:v>15.595000000000002</c:v>
                </c:pt>
                <c:pt idx="5">
                  <c:v>12.977</c:v>
                </c:pt>
                <c:pt idx="6">
                  <c:v>14.360000000000017</c:v>
                </c:pt>
                <c:pt idx="7">
                  <c:v>14.372000000000021</c:v>
                </c:pt>
                <c:pt idx="8">
                  <c:v>15.292</c:v>
                </c:pt>
                <c:pt idx="9">
                  <c:v>15.622</c:v>
                </c:pt>
                <c:pt idx="10">
                  <c:v>14.377000000000002</c:v>
                </c:pt>
                <c:pt idx="11">
                  <c:v>13.009</c:v>
                </c:pt>
                <c:pt idx="12">
                  <c:v>15.199</c:v>
                </c:pt>
                <c:pt idx="13">
                  <c:v>13.24</c:v>
                </c:pt>
                <c:pt idx="14">
                  <c:v>12.419</c:v>
                </c:pt>
                <c:pt idx="15">
                  <c:v>16.538</c:v>
                </c:pt>
                <c:pt idx="16">
                  <c:v>12.556000000000004</c:v>
                </c:pt>
                <c:pt idx="17">
                  <c:v>13.875000000000021</c:v>
                </c:pt>
                <c:pt idx="18">
                  <c:v>11.514000000000001</c:v>
                </c:pt>
                <c:pt idx="19">
                  <c:v>12.518000000000001</c:v>
                </c:pt>
                <c:pt idx="20">
                  <c:v>15.789</c:v>
                </c:pt>
                <c:pt idx="21">
                  <c:v>13.772</c:v>
                </c:pt>
                <c:pt idx="22">
                  <c:v>8.7219999999999995</c:v>
                </c:pt>
                <c:pt idx="23">
                  <c:v>14.064</c:v>
                </c:pt>
                <c:pt idx="24">
                  <c:v>14.451000000000002</c:v>
                </c:pt>
                <c:pt idx="25">
                  <c:v>7.9700000000000024</c:v>
                </c:pt>
                <c:pt idx="26">
                  <c:v>6.4349999999999996</c:v>
                </c:pt>
                <c:pt idx="27">
                  <c:v>8.4530000000000047</c:v>
                </c:pt>
                <c:pt idx="28">
                  <c:v>8.1920000000000002</c:v>
                </c:pt>
                <c:pt idx="29">
                  <c:v>9.7670000000000012</c:v>
                </c:pt>
                <c:pt idx="30">
                  <c:v>10.641999999999999</c:v>
                </c:pt>
                <c:pt idx="31">
                  <c:v>11.056000000000004</c:v>
                </c:pt>
                <c:pt idx="32">
                  <c:v>9.7359999999999989</c:v>
                </c:pt>
                <c:pt idx="33">
                  <c:v>9.9140000000000015</c:v>
                </c:pt>
                <c:pt idx="34">
                  <c:v>8.0540000000000003</c:v>
                </c:pt>
                <c:pt idx="35">
                  <c:v>9.2199999999999989</c:v>
                </c:pt>
                <c:pt idx="36">
                  <c:v>8.7650000000000006</c:v>
                </c:pt>
                <c:pt idx="37">
                  <c:v>8.0080000000000009</c:v>
                </c:pt>
                <c:pt idx="38">
                  <c:v>10.146000000000001</c:v>
                </c:pt>
                <c:pt idx="39">
                  <c:v>10.352000000000023</c:v>
                </c:pt>
                <c:pt idx="40">
                  <c:v>8.7710000000000008</c:v>
                </c:pt>
                <c:pt idx="41">
                  <c:v>12.813000000000002</c:v>
                </c:pt>
                <c:pt idx="42">
                  <c:v>13.167</c:v>
                </c:pt>
                <c:pt idx="43">
                  <c:v>10.086</c:v>
                </c:pt>
                <c:pt idx="44">
                  <c:v>10.543000000000001</c:v>
                </c:pt>
                <c:pt idx="45">
                  <c:v>8.9790000000000028</c:v>
                </c:pt>
                <c:pt idx="46">
                  <c:v>6.6739999999999995</c:v>
                </c:pt>
                <c:pt idx="47">
                  <c:v>9.9170000000000016</c:v>
                </c:pt>
                <c:pt idx="48">
                  <c:v>8.5080000000000009</c:v>
                </c:pt>
                <c:pt idx="49">
                  <c:v>7.8360000000000003</c:v>
                </c:pt>
                <c:pt idx="50">
                  <c:v>8.9090000000000007</c:v>
                </c:pt>
                <c:pt idx="51">
                  <c:v>9.6150000000000002</c:v>
                </c:pt>
                <c:pt idx="52">
                  <c:v>10.821</c:v>
                </c:pt>
                <c:pt idx="53">
                  <c:v>8.9780000000000015</c:v>
                </c:pt>
                <c:pt idx="54">
                  <c:v>7.6829999999999945</c:v>
                </c:pt>
                <c:pt idx="55">
                  <c:v>9.7690000000000001</c:v>
                </c:pt>
                <c:pt idx="56">
                  <c:v>7.4420000000000002</c:v>
                </c:pt>
                <c:pt idx="57">
                  <c:v>7.0359999999999996</c:v>
                </c:pt>
                <c:pt idx="58">
                  <c:v>7.7359999999999998</c:v>
                </c:pt>
                <c:pt idx="59">
                  <c:v>7.6710000000000003</c:v>
                </c:pt>
                <c:pt idx="60">
                  <c:v>8.08</c:v>
                </c:pt>
                <c:pt idx="61">
                  <c:v>8.0670000000000002</c:v>
                </c:pt>
                <c:pt idx="62">
                  <c:v>8.1140000000000008</c:v>
                </c:pt>
                <c:pt idx="63">
                  <c:v>6.758</c:v>
                </c:pt>
                <c:pt idx="64">
                  <c:v>6.5469999999999997</c:v>
                </c:pt>
                <c:pt idx="65">
                  <c:v>6.7789999999999999</c:v>
                </c:pt>
                <c:pt idx="66">
                  <c:v>10.472000000000017</c:v>
                </c:pt>
                <c:pt idx="67">
                  <c:v>10.242000000000001</c:v>
                </c:pt>
                <c:pt idx="68">
                  <c:v>10.332000000000004</c:v>
                </c:pt>
                <c:pt idx="69">
                  <c:v>8.6010000000000009</c:v>
                </c:pt>
                <c:pt idx="70">
                  <c:v>9.0470000000000006</c:v>
                </c:pt>
                <c:pt idx="71">
                  <c:v>12.059000000000006</c:v>
                </c:pt>
                <c:pt idx="72">
                  <c:v>10.528</c:v>
                </c:pt>
                <c:pt idx="73">
                  <c:v>9.4330000000000016</c:v>
                </c:pt>
                <c:pt idx="74">
                  <c:v>11.591000000000001</c:v>
                </c:pt>
                <c:pt idx="75">
                  <c:v>9.1330000000000009</c:v>
                </c:pt>
                <c:pt idx="76">
                  <c:v>6.55</c:v>
                </c:pt>
                <c:pt idx="77">
                  <c:v>11.547000000000001</c:v>
                </c:pt>
                <c:pt idx="78">
                  <c:v>9.6130000000000013</c:v>
                </c:pt>
                <c:pt idx="79">
                  <c:v>8.3950000000000067</c:v>
                </c:pt>
                <c:pt idx="80">
                  <c:v>7.9639999999999995</c:v>
                </c:pt>
                <c:pt idx="81">
                  <c:v>9.4890000000000008</c:v>
                </c:pt>
                <c:pt idx="82">
                  <c:v>7.2359999999999998</c:v>
                </c:pt>
                <c:pt idx="83">
                  <c:v>13.586</c:v>
                </c:pt>
                <c:pt idx="84">
                  <c:v>10.61</c:v>
                </c:pt>
                <c:pt idx="85">
                  <c:v>11.216000000000001</c:v>
                </c:pt>
                <c:pt idx="86">
                  <c:v>9.1750000000000007</c:v>
                </c:pt>
                <c:pt idx="87">
                  <c:v>12.987</c:v>
                </c:pt>
                <c:pt idx="88">
                  <c:v>11.114000000000001</c:v>
                </c:pt>
                <c:pt idx="89">
                  <c:v>13.292</c:v>
                </c:pt>
                <c:pt idx="90">
                  <c:v>12.258000000000001</c:v>
                </c:pt>
                <c:pt idx="91">
                  <c:v>11.458</c:v>
                </c:pt>
                <c:pt idx="92">
                  <c:v>12.385000000000018</c:v>
                </c:pt>
                <c:pt idx="93">
                  <c:v>11.369000000000018</c:v>
                </c:pt>
                <c:pt idx="94">
                  <c:v>10.284000000000001</c:v>
                </c:pt>
                <c:pt idx="95">
                  <c:v>10.076000000000002</c:v>
                </c:pt>
                <c:pt idx="96">
                  <c:v>10.725</c:v>
                </c:pt>
                <c:pt idx="97">
                  <c:v>10.741</c:v>
                </c:pt>
                <c:pt idx="98">
                  <c:v>8.0300000000000011</c:v>
                </c:pt>
                <c:pt idx="99">
                  <c:v>10.955000000000021</c:v>
                </c:pt>
                <c:pt idx="100">
                  <c:v>9.511000000000001</c:v>
                </c:pt>
                <c:pt idx="101">
                  <c:v>10.353000000000018</c:v>
                </c:pt>
                <c:pt idx="102">
                  <c:v>7.1679999999999877</c:v>
                </c:pt>
                <c:pt idx="103">
                  <c:v>8.657</c:v>
                </c:pt>
                <c:pt idx="104">
                  <c:v>9.266</c:v>
                </c:pt>
                <c:pt idx="105">
                  <c:v>12.572000000000006</c:v>
                </c:pt>
                <c:pt idx="106">
                  <c:v>10.013</c:v>
                </c:pt>
                <c:pt idx="107">
                  <c:v>8.2690000000000001</c:v>
                </c:pt>
                <c:pt idx="108">
                  <c:v>11.018000000000001</c:v>
                </c:pt>
                <c:pt idx="109">
                  <c:v>7.6519999999999975</c:v>
                </c:pt>
                <c:pt idx="110">
                  <c:v>11.786</c:v>
                </c:pt>
                <c:pt idx="111">
                  <c:v>10.226000000000001</c:v>
                </c:pt>
                <c:pt idx="112">
                  <c:v>9.99</c:v>
                </c:pt>
                <c:pt idx="113">
                  <c:v>11.589</c:v>
                </c:pt>
                <c:pt idx="114">
                  <c:v>11.045</c:v>
                </c:pt>
                <c:pt idx="115">
                  <c:v>11.037000000000001</c:v>
                </c:pt>
                <c:pt idx="116">
                  <c:v>11.984</c:v>
                </c:pt>
                <c:pt idx="117">
                  <c:v>9.5030000000000001</c:v>
                </c:pt>
                <c:pt idx="118">
                  <c:v>10.118</c:v>
                </c:pt>
                <c:pt idx="119">
                  <c:v>10.138</c:v>
                </c:pt>
                <c:pt idx="120">
                  <c:v>13.148</c:v>
                </c:pt>
                <c:pt idx="121">
                  <c:v>10.618</c:v>
                </c:pt>
                <c:pt idx="122">
                  <c:v>10.215</c:v>
                </c:pt>
                <c:pt idx="123">
                  <c:v>10.626000000000001</c:v>
                </c:pt>
                <c:pt idx="124">
                  <c:v>10.427</c:v>
                </c:pt>
                <c:pt idx="125">
                  <c:v>13.313000000000002</c:v>
                </c:pt>
                <c:pt idx="126">
                  <c:v>10.239000000000001</c:v>
                </c:pt>
                <c:pt idx="127">
                  <c:v>10.063000000000002</c:v>
                </c:pt>
                <c:pt idx="128">
                  <c:v>10.829000000000002</c:v>
                </c:pt>
                <c:pt idx="129">
                  <c:v>8.4860000000000007</c:v>
                </c:pt>
                <c:pt idx="130">
                  <c:v>8.3680000000000003</c:v>
                </c:pt>
                <c:pt idx="131">
                  <c:v>10.628</c:v>
                </c:pt>
                <c:pt idx="132">
                  <c:v>7.7309999999999999</c:v>
                </c:pt>
                <c:pt idx="133">
                  <c:v>10.205</c:v>
                </c:pt>
                <c:pt idx="134">
                  <c:v>9.1790000000000003</c:v>
                </c:pt>
                <c:pt idx="135">
                  <c:v>10.751000000000001</c:v>
                </c:pt>
                <c:pt idx="136">
                  <c:v>8.0520000000000067</c:v>
                </c:pt>
                <c:pt idx="137">
                  <c:v>9.761000000000001</c:v>
                </c:pt>
                <c:pt idx="138">
                  <c:v>13.168000000000001</c:v>
                </c:pt>
                <c:pt idx="139">
                  <c:v>8.9360000000000035</c:v>
                </c:pt>
                <c:pt idx="140">
                  <c:v>7.649</c:v>
                </c:pt>
                <c:pt idx="141">
                  <c:v>7.3119999999999985</c:v>
                </c:pt>
                <c:pt idx="142">
                  <c:v>7.5990000000000002</c:v>
                </c:pt>
                <c:pt idx="143">
                  <c:v>7.2679999999999945</c:v>
                </c:pt>
                <c:pt idx="144">
                  <c:v>8.7230000000000008</c:v>
                </c:pt>
                <c:pt idx="145">
                  <c:v>7.9820000000000002</c:v>
                </c:pt>
                <c:pt idx="146">
                  <c:v>5.7290000000000001</c:v>
                </c:pt>
                <c:pt idx="147">
                  <c:v>10.502000000000002</c:v>
                </c:pt>
                <c:pt idx="148">
                  <c:v>7.0780000000000003</c:v>
                </c:pt>
                <c:pt idx="149">
                  <c:v>11.51</c:v>
                </c:pt>
                <c:pt idx="150">
                  <c:v>7.37</c:v>
                </c:pt>
                <c:pt idx="151">
                  <c:v>8.9690000000000047</c:v>
                </c:pt>
                <c:pt idx="152">
                  <c:v>6.4409999999999998</c:v>
                </c:pt>
                <c:pt idx="153">
                  <c:v>8.3800000000000008</c:v>
                </c:pt>
                <c:pt idx="154">
                  <c:v>6.2239999999999975</c:v>
                </c:pt>
                <c:pt idx="155">
                  <c:v>5.0759999999999996</c:v>
                </c:pt>
                <c:pt idx="156">
                  <c:v>3.8389999999999977</c:v>
                </c:pt>
                <c:pt idx="157">
                  <c:v>5.3279999999999887</c:v>
                </c:pt>
                <c:pt idx="158">
                  <c:v>9.418000000000001</c:v>
                </c:pt>
                <c:pt idx="159">
                  <c:v>9.6130000000000013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67456"/>
        <c:axId val="214090112"/>
      </c:scatterChart>
      <c:valAx>
        <c:axId val="21406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Nitrogen leaching (kg per hectare)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090112"/>
        <c:crosses val="autoZero"/>
        <c:crossBetween val="midCat"/>
      </c:valAx>
      <c:valAx>
        <c:axId val="214090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GHG emissions (T co2-eq per hectare)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067456"/>
        <c:crosses val="autoZero"/>
        <c:crossBetween val="midCat"/>
      </c:valAx>
    </c:plotArea>
    <c:plotVisOnly val="1"/>
    <c:dispBlanksAs val="gap"/>
    <c:showDLblsOverMax val="0"/>
  </c:chart>
  <c:spPr>
    <a:ln w="15875">
      <a:solidFill>
        <a:prstClr val="black"/>
      </a:solidFill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Sheep/beef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Sheet2!$F$5:$F$123</c:f>
              <c:numCache>
                <c:formatCode>General</c:formatCode>
                <c:ptCount val="119"/>
                <c:pt idx="0">
                  <c:v>11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15</c:v>
                </c:pt>
                <c:pt idx="7">
                  <c:v>9</c:v>
                </c:pt>
                <c:pt idx="8">
                  <c:v>14</c:v>
                </c:pt>
                <c:pt idx="9">
                  <c:v>16</c:v>
                </c:pt>
                <c:pt idx="10">
                  <c:v>6</c:v>
                </c:pt>
                <c:pt idx="11">
                  <c:v>6</c:v>
                </c:pt>
                <c:pt idx="12">
                  <c:v>8</c:v>
                </c:pt>
                <c:pt idx="13">
                  <c:v>10</c:v>
                </c:pt>
                <c:pt idx="14">
                  <c:v>7</c:v>
                </c:pt>
                <c:pt idx="15">
                  <c:v>12</c:v>
                </c:pt>
                <c:pt idx="16">
                  <c:v>10</c:v>
                </c:pt>
                <c:pt idx="17">
                  <c:v>9</c:v>
                </c:pt>
                <c:pt idx="18">
                  <c:v>7</c:v>
                </c:pt>
                <c:pt idx="19">
                  <c:v>7</c:v>
                </c:pt>
                <c:pt idx="20">
                  <c:v>12</c:v>
                </c:pt>
                <c:pt idx="21">
                  <c:v>8</c:v>
                </c:pt>
                <c:pt idx="22">
                  <c:v>12</c:v>
                </c:pt>
                <c:pt idx="23">
                  <c:v>10</c:v>
                </c:pt>
                <c:pt idx="24">
                  <c:v>11</c:v>
                </c:pt>
                <c:pt idx="25">
                  <c:v>21</c:v>
                </c:pt>
                <c:pt idx="26">
                  <c:v>12</c:v>
                </c:pt>
                <c:pt idx="27">
                  <c:v>5</c:v>
                </c:pt>
                <c:pt idx="28">
                  <c:v>5</c:v>
                </c:pt>
                <c:pt idx="29">
                  <c:v>3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9</c:v>
                </c:pt>
                <c:pt idx="34">
                  <c:v>14</c:v>
                </c:pt>
                <c:pt idx="35">
                  <c:v>4</c:v>
                </c:pt>
                <c:pt idx="36">
                  <c:v>5</c:v>
                </c:pt>
                <c:pt idx="37">
                  <c:v>7</c:v>
                </c:pt>
                <c:pt idx="38">
                  <c:v>11</c:v>
                </c:pt>
                <c:pt idx="39">
                  <c:v>12</c:v>
                </c:pt>
                <c:pt idx="40">
                  <c:v>14</c:v>
                </c:pt>
                <c:pt idx="41">
                  <c:v>9</c:v>
                </c:pt>
                <c:pt idx="42">
                  <c:v>13</c:v>
                </c:pt>
                <c:pt idx="43">
                  <c:v>9</c:v>
                </c:pt>
                <c:pt idx="44">
                  <c:v>12</c:v>
                </c:pt>
                <c:pt idx="45">
                  <c:v>12</c:v>
                </c:pt>
                <c:pt idx="46">
                  <c:v>7</c:v>
                </c:pt>
                <c:pt idx="47">
                  <c:v>12</c:v>
                </c:pt>
                <c:pt idx="48">
                  <c:v>6</c:v>
                </c:pt>
                <c:pt idx="49">
                  <c:v>7</c:v>
                </c:pt>
                <c:pt idx="50">
                  <c:v>4</c:v>
                </c:pt>
                <c:pt idx="51">
                  <c:v>8</c:v>
                </c:pt>
                <c:pt idx="52">
                  <c:v>10</c:v>
                </c:pt>
                <c:pt idx="53">
                  <c:v>8</c:v>
                </c:pt>
                <c:pt idx="54">
                  <c:v>7</c:v>
                </c:pt>
                <c:pt idx="55">
                  <c:v>6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7</c:v>
                </c:pt>
                <c:pt idx="60">
                  <c:v>6</c:v>
                </c:pt>
                <c:pt idx="61">
                  <c:v>6</c:v>
                </c:pt>
                <c:pt idx="62">
                  <c:v>10</c:v>
                </c:pt>
                <c:pt idx="63">
                  <c:v>6</c:v>
                </c:pt>
                <c:pt idx="64">
                  <c:v>12</c:v>
                </c:pt>
                <c:pt idx="65">
                  <c:v>9</c:v>
                </c:pt>
                <c:pt idx="66">
                  <c:v>14</c:v>
                </c:pt>
                <c:pt idx="67">
                  <c:v>13</c:v>
                </c:pt>
                <c:pt idx="68">
                  <c:v>7</c:v>
                </c:pt>
                <c:pt idx="69">
                  <c:v>7</c:v>
                </c:pt>
                <c:pt idx="70">
                  <c:v>24</c:v>
                </c:pt>
                <c:pt idx="71">
                  <c:v>10</c:v>
                </c:pt>
                <c:pt idx="72">
                  <c:v>19</c:v>
                </c:pt>
                <c:pt idx="73">
                  <c:v>6</c:v>
                </c:pt>
                <c:pt idx="74">
                  <c:v>9</c:v>
                </c:pt>
                <c:pt idx="75">
                  <c:v>12</c:v>
                </c:pt>
                <c:pt idx="76">
                  <c:v>12</c:v>
                </c:pt>
                <c:pt idx="77">
                  <c:v>10</c:v>
                </c:pt>
                <c:pt idx="78">
                  <c:v>10</c:v>
                </c:pt>
                <c:pt idx="79">
                  <c:v>4</c:v>
                </c:pt>
                <c:pt idx="80">
                  <c:v>7</c:v>
                </c:pt>
                <c:pt idx="81">
                  <c:v>2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14</c:v>
                </c:pt>
                <c:pt idx="87">
                  <c:v>10</c:v>
                </c:pt>
                <c:pt idx="88">
                  <c:v>11</c:v>
                </c:pt>
                <c:pt idx="89">
                  <c:v>8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7</c:v>
                </c:pt>
                <c:pt idx="95">
                  <c:v>10</c:v>
                </c:pt>
                <c:pt idx="96">
                  <c:v>11</c:v>
                </c:pt>
                <c:pt idx="97">
                  <c:v>16</c:v>
                </c:pt>
                <c:pt idx="98">
                  <c:v>9</c:v>
                </c:pt>
                <c:pt idx="99">
                  <c:v>20</c:v>
                </c:pt>
                <c:pt idx="100">
                  <c:v>9</c:v>
                </c:pt>
                <c:pt idx="101">
                  <c:v>12</c:v>
                </c:pt>
                <c:pt idx="102">
                  <c:v>8</c:v>
                </c:pt>
                <c:pt idx="103">
                  <c:v>5</c:v>
                </c:pt>
                <c:pt idx="104">
                  <c:v>8</c:v>
                </c:pt>
                <c:pt idx="105">
                  <c:v>8</c:v>
                </c:pt>
                <c:pt idx="106">
                  <c:v>6</c:v>
                </c:pt>
                <c:pt idx="107">
                  <c:v>9</c:v>
                </c:pt>
                <c:pt idx="108">
                  <c:v>6</c:v>
                </c:pt>
                <c:pt idx="109">
                  <c:v>7</c:v>
                </c:pt>
                <c:pt idx="110">
                  <c:v>7</c:v>
                </c:pt>
                <c:pt idx="111">
                  <c:v>8</c:v>
                </c:pt>
                <c:pt idx="112">
                  <c:v>11</c:v>
                </c:pt>
                <c:pt idx="113">
                  <c:v>8</c:v>
                </c:pt>
                <c:pt idx="114">
                  <c:v>3</c:v>
                </c:pt>
                <c:pt idx="115">
                  <c:v>2</c:v>
                </c:pt>
                <c:pt idx="116">
                  <c:v>2</c:v>
                </c:pt>
                <c:pt idx="117">
                  <c:v>3</c:v>
                </c:pt>
                <c:pt idx="118">
                  <c:v>2</c:v>
                </c:pt>
              </c:numCache>
            </c:numRef>
          </c:xVal>
          <c:yVal>
            <c:numRef>
              <c:f>Sheet2!$G$5:$G$123</c:f>
              <c:numCache>
                <c:formatCode>General</c:formatCode>
                <c:ptCount val="119"/>
                <c:pt idx="0">
                  <c:v>5.585</c:v>
                </c:pt>
                <c:pt idx="1">
                  <c:v>3.9059999999999997</c:v>
                </c:pt>
                <c:pt idx="2">
                  <c:v>3.63</c:v>
                </c:pt>
                <c:pt idx="3">
                  <c:v>3.03</c:v>
                </c:pt>
                <c:pt idx="4">
                  <c:v>3.5959999999999988</c:v>
                </c:pt>
                <c:pt idx="5">
                  <c:v>2.8949999999999987</c:v>
                </c:pt>
                <c:pt idx="6">
                  <c:v>6.0049999999999955</c:v>
                </c:pt>
                <c:pt idx="7">
                  <c:v>3.101</c:v>
                </c:pt>
                <c:pt idx="8">
                  <c:v>4.6619999999999955</c:v>
                </c:pt>
                <c:pt idx="9">
                  <c:v>6.2649999999999908</c:v>
                </c:pt>
                <c:pt idx="10">
                  <c:v>3.141</c:v>
                </c:pt>
                <c:pt idx="11">
                  <c:v>2.8779999999999997</c:v>
                </c:pt>
                <c:pt idx="12">
                  <c:v>5.6129999999999907</c:v>
                </c:pt>
                <c:pt idx="13">
                  <c:v>6.633</c:v>
                </c:pt>
                <c:pt idx="14">
                  <c:v>4.6229999999999887</c:v>
                </c:pt>
                <c:pt idx="15">
                  <c:v>7.49</c:v>
                </c:pt>
                <c:pt idx="16">
                  <c:v>4.9109999999999996</c:v>
                </c:pt>
                <c:pt idx="17">
                  <c:v>5.0720000000000001</c:v>
                </c:pt>
                <c:pt idx="18">
                  <c:v>2.794</c:v>
                </c:pt>
                <c:pt idx="19">
                  <c:v>3.0489999999999999</c:v>
                </c:pt>
                <c:pt idx="20">
                  <c:v>5.2160000000000002</c:v>
                </c:pt>
                <c:pt idx="21">
                  <c:v>4.3410000000000002</c:v>
                </c:pt>
                <c:pt idx="22">
                  <c:v>5.2859999999999996</c:v>
                </c:pt>
                <c:pt idx="23">
                  <c:v>4.8380000000000001</c:v>
                </c:pt>
                <c:pt idx="24">
                  <c:v>3.8729999999999967</c:v>
                </c:pt>
                <c:pt idx="25">
                  <c:v>5.2789999999999999</c:v>
                </c:pt>
                <c:pt idx="26">
                  <c:v>4.2569999999999997</c:v>
                </c:pt>
                <c:pt idx="27">
                  <c:v>1.444</c:v>
                </c:pt>
                <c:pt idx="28">
                  <c:v>2.2359999999999998</c:v>
                </c:pt>
                <c:pt idx="29">
                  <c:v>1.1900000000000022</c:v>
                </c:pt>
                <c:pt idx="30">
                  <c:v>2.1040000000000001</c:v>
                </c:pt>
                <c:pt idx="31">
                  <c:v>1.0980000000000001</c:v>
                </c:pt>
                <c:pt idx="32">
                  <c:v>2.6080000000000001</c:v>
                </c:pt>
                <c:pt idx="33">
                  <c:v>3.6019999999999999</c:v>
                </c:pt>
                <c:pt idx="34">
                  <c:v>4.4969999999999999</c:v>
                </c:pt>
                <c:pt idx="35">
                  <c:v>1.1080000000000001</c:v>
                </c:pt>
                <c:pt idx="36">
                  <c:v>1.9720000000000024</c:v>
                </c:pt>
                <c:pt idx="37">
                  <c:v>3.286</c:v>
                </c:pt>
                <c:pt idx="38">
                  <c:v>3.044</c:v>
                </c:pt>
                <c:pt idx="39">
                  <c:v>3.6040000000000001</c:v>
                </c:pt>
                <c:pt idx="40">
                  <c:v>3.5859999999999999</c:v>
                </c:pt>
                <c:pt idx="41">
                  <c:v>4.1139999999999946</c:v>
                </c:pt>
                <c:pt idx="42">
                  <c:v>4.4020000000000001</c:v>
                </c:pt>
                <c:pt idx="43">
                  <c:v>3.18</c:v>
                </c:pt>
                <c:pt idx="44">
                  <c:v>3.544</c:v>
                </c:pt>
                <c:pt idx="45">
                  <c:v>3.714</c:v>
                </c:pt>
                <c:pt idx="46">
                  <c:v>2.98</c:v>
                </c:pt>
                <c:pt idx="47">
                  <c:v>3.766</c:v>
                </c:pt>
                <c:pt idx="48">
                  <c:v>3.242</c:v>
                </c:pt>
                <c:pt idx="49">
                  <c:v>3.34</c:v>
                </c:pt>
                <c:pt idx="50">
                  <c:v>1.0980000000000001</c:v>
                </c:pt>
                <c:pt idx="51">
                  <c:v>2.9719999999999978</c:v>
                </c:pt>
                <c:pt idx="52">
                  <c:v>3.7629999999999999</c:v>
                </c:pt>
                <c:pt idx="53">
                  <c:v>3.6579999999999999</c:v>
                </c:pt>
                <c:pt idx="54">
                  <c:v>3.7480000000000002</c:v>
                </c:pt>
                <c:pt idx="55">
                  <c:v>2.8519999999999968</c:v>
                </c:pt>
                <c:pt idx="56">
                  <c:v>3.27</c:v>
                </c:pt>
                <c:pt idx="57">
                  <c:v>3.774</c:v>
                </c:pt>
                <c:pt idx="58">
                  <c:v>3.1059999999999999</c:v>
                </c:pt>
                <c:pt idx="59">
                  <c:v>3.8619999999999997</c:v>
                </c:pt>
                <c:pt idx="60">
                  <c:v>4.4029999999999996</c:v>
                </c:pt>
                <c:pt idx="61">
                  <c:v>4.4290000000000003</c:v>
                </c:pt>
                <c:pt idx="62">
                  <c:v>3.6389999999999998</c:v>
                </c:pt>
                <c:pt idx="63">
                  <c:v>2.3759999999999977</c:v>
                </c:pt>
                <c:pt idx="64">
                  <c:v>5.95</c:v>
                </c:pt>
                <c:pt idx="65">
                  <c:v>4.9639999999999995</c:v>
                </c:pt>
                <c:pt idx="66">
                  <c:v>4.8090000000000002</c:v>
                </c:pt>
                <c:pt idx="67">
                  <c:v>5.8039999999999985</c:v>
                </c:pt>
                <c:pt idx="68">
                  <c:v>3.3159999999999967</c:v>
                </c:pt>
                <c:pt idx="69">
                  <c:v>4.718</c:v>
                </c:pt>
                <c:pt idx="70">
                  <c:v>5.8039999999999985</c:v>
                </c:pt>
                <c:pt idx="71">
                  <c:v>4.26</c:v>
                </c:pt>
                <c:pt idx="72">
                  <c:v>6.8019999999999996</c:v>
                </c:pt>
                <c:pt idx="73">
                  <c:v>2.3839999999999999</c:v>
                </c:pt>
                <c:pt idx="74">
                  <c:v>3.4819999999999998</c:v>
                </c:pt>
                <c:pt idx="75">
                  <c:v>3.9279999999999999</c:v>
                </c:pt>
                <c:pt idx="76">
                  <c:v>2.6759999999999997</c:v>
                </c:pt>
                <c:pt idx="77">
                  <c:v>3.8909999999999987</c:v>
                </c:pt>
                <c:pt idx="78">
                  <c:v>3.6159999999999997</c:v>
                </c:pt>
                <c:pt idx="79">
                  <c:v>1.8959999999999975</c:v>
                </c:pt>
                <c:pt idx="80">
                  <c:v>3.4099999999999997</c:v>
                </c:pt>
                <c:pt idx="81">
                  <c:v>0.56799999999999995</c:v>
                </c:pt>
                <c:pt idx="82">
                  <c:v>1.0580000000000001</c:v>
                </c:pt>
                <c:pt idx="83">
                  <c:v>1.7229999999999974</c:v>
                </c:pt>
                <c:pt idx="84">
                  <c:v>1.6439999999999975</c:v>
                </c:pt>
                <c:pt idx="85">
                  <c:v>1.8069999999999977</c:v>
                </c:pt>
                <c:pt idx="86">
                  <c:v>5.085</c:v>
                </c:pt>
                <c:pt idx="87">
                  <c:v>5.7249999999999899</c:v>
                </c:pt>
                <c:pt idx="88">
                  <c:v>5.5549999999999908</c:v>
                </c:pt>
                <c:pt idx="89">
                  <c:v>4.6209999999999907</c:v>
                </c:pt>
                <c:pt idx="90">
                  <c:v>7.2690000000000001</c:v>
                </c:pt>
                <c:pt idx="91">
                  <c:v>4.6049999999999907</c:v>
                </c:pt>
                <c:pt idx="92">
                  <c:v>5.78</c:v>
                </c:pt>
                <c:pt idx="93">
                  <c:v>7.2939999999999996</c:v>
                </c:pt>
                <c:pt idx="94">
                  <c:v>2.8689999999999998</c:v>
                </c:pt>
                <c:pt idx="95">
                  <c:v>3.423</c:v>
                </c:pt>
                <c:pt idx="96">
                  <c:v>4.0219999999999985</c:v>
                </c:pt>
                <c:pt idx="97">
                  <c:v>6.0910000000000002</c:v>
                </c:pt>
                <c:pt idx="98">
                  <c:v>4.609</c:v>
                </c:pt>
                <c:pt idx="99">
                  <c:v>5.1289999999999898</c:v>
                </c:pt>
                <c:pt idx="100">
                  <c:v>3.4759999999999978</c:v>
                </c:pt>
                <c:pt idx="101">
                  <c:v>3.7290000000000001</c:v>
                </c:pt>
                <c:pt idx="102">
                  <c:v>4.2290000000000001</c:v>
                </c:pt>
                <c:pt idx="103">
                  <c:v>2.698</c:v>
                </c:pt>
                <c:pt idx="104">
                  <c:v>3.5379999999999998</c:v>
                </c:pt>
                <c:pt idx="105">
                  <c:v>4.8419999999999996</c:v>
                </c:pt>
                <c:pt idx="106">
                  <c:v>3.944</c:v>
                </c:pt>
                <c:pt idx="107">
                  <c:v>4.6439999999999975</c:v>
                </c:pt>
                <c:pt idx="108">
                  <c:v>2.7240000000000002</c:v>
                </c:pt>
                <c:pt idx="109">
                  <c:v>4.4119999999999999</c:v>
                </c:pt>
                <c:pt idx="110">
                  <c:v>3.262</c:v>
                </c:pt>
                <c:pt idx="111">
                  <c:v>3.4239999999999999</c:v>
                </c:pt>
                <c:pt idx="112">
                  <c:v>4.55</c:v>
                </c:pt>
                <c:pt idx="113">
                  <c:v>3.8539999999999988</c:v>
                </c:pt>
                <c:pt idx="114">
                  <c:v>0.27400000000000002</c:v>
                </c:pt>
                <c:pt idx="115">
                  <c:v>0.36300000000000032</c:v>
                </c:pt>
                <c:pt idx="116">
                  <c:v>0.96000000000000063</c:v>
                </c:pt>
                <c:pt idx="117">
                  <c:v>0.95000000000000062</c:v>
                </c:pt>
                <c:pt idx="118">
                  <c:v>0.70600000000000063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72224"/>
        <c:axId val="215174144"/>
      </c:scatterChart>
      <c:valAx>
        <c:axId val="21517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Nitrogen leaching (kg per hectare)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5174144"/>
        <c:crosses val="autoZero"/>
        <c:crossBetween val="midCat"/>
      </c:valAx>
      <c:valAx>
        <c:axId val="215174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GHG emissions (T co2-eq per hectare)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5172224"/>
        <c:crosses val="autoZero"/>
        <c:crossBetween val="midCat"/>
      </c:valAx>
    </c:plotArea>
    <c:plotVisOnly val="1"/>
    <c:dispBlanksAs val="gap"/>
    <c:showDLblsOverMax val="0"/>
  </c:chart>
  <c:spPr>
    <a:ln w="15875">
      <a:solidFill>
        <a:prstClr val="black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Dairy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Sheet1!$G$3:$G$29</c:f>
              <c:numCache>
                <c:formatCode>General</c:formatCode>
                <c:ptCount val="2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0</c:v>
                </c:pt>
                <c:pt idx="16">
                  <c:v>2</c:v>
                </c:pt>
                <c:pt idx="17">
                  <c:v>4</c:v>
                </c:pt>
                <c:pt idx="18">
                  <c:v>6</c:v>
                </c:pt>
                <c:pt idx="19">
                  <c:v>8</c:v>
                </c:pt>
                <c:pt idx="20">
                  <c:v>10</c:v>
                </c:pt>
                <c:pt idx="21">
                  <c:v>12</c:v>
                </c:pt>
                <c:pt idx="22">
                  <c:v>14</c:v>
                </c:pt>
                <c:pt idx="23">
                  <c:v>16</c:v>
                </c:pt>
                <c:pt idx="24">
                  <c:v>18</c:v>
                </c:pt>
                <c:pt idx="25">
                  <c:v>20</c:v>
                </c:pt>
                <c:pt idx="26">
                  <c:v>22</c:v>
                </c:pt>
              </c:numCache>
            </c:numRef>
          </c:xVal>
          <c:yVal>
            <c:numRef>
              <c:f>Sheet1!$H$3:$H$29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14</c:v>
                </c:pt>
                <c:pt idx="4">
                  <c:v>27</c:v>
                </c:pt>
                <c:pt idx="5">
                  <c:v>29</c:v>
                </c:pt>
                <c:pt idx="6">
                  <c:v>29</c:v>
                </c:pt>
                <c:pt idx="7">
                  <c:v>15</c:v>
                </c:pt>
                <c:pt idx="8">
                  <c:v>14</c:v>
                </c:pt>
                <c:pt idx="9">
                  <c:v>10</c:v>
                </c:pt>
                <c:pt idx="10">
                  <c:v>9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Sheep/Beef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Sheet1!$G$3:$G$29</c:f>
              <c:numCache>
                <c:formatCode>General</c:formatCode>
                <c:ptCount val="2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0</c:v>
                </c:pt>
                <c:pt idx="16">
                  <c:v>2</c:v>
                </c:pt>
                <c:pt idx="17">
                  <c:v>4</c:v>
                </c:pt>
                <c:pt idx="18">
                  <c:v>6</c:v>
                </c:pt>
                <c:pt idx="19">
                  <c:v>8</c:v>
                </c:pt>
                <c:pt idx="20">
                  <c:v>10</c:v>
                </c:pt>
                <c:pt idx="21">
                  <c:v>12</c:v>
                </c:pt>
                <c:pt idx="22">
                  <c:v>14</c:v>
                </c:pt>
                <c:pt idx="23">
                  <c:v>16</c:v>
                </c:pt>
                <c:pt idx="24">
                  <c:v>18</c:v>
                </c:pt>
                <c:pt idx="25">
                  <c:v>20</c:v>
                </c:pt>
                <c:pt idx="26">
                  <c:v>22</c:v>
                </c:pt>
              </c:numCache>
            </c:numRef>
          </c:xVal>
          <c:yVal>
            <c:numRef>
              <c:f>Sheet1!$I$3:$I$29</c:f>
              <c:numCache>
                <c:formatCode>General</c:formatCode>
                <c:ptCount val="27"/>
                <c:pt idx="15">
                  <c:v>0</c:v>
                </c:pt>
                <c:pt idx="16">
                  <c:v>10</c:v>
                </c:pt>
                <c:pt idx="17">
                  <c:v>11</c:v>
                </c:pt>
                <c:pt idx="18">
                  <c:v>28</c:v>
                </c:pt>
                <c:pt idx="19">
                  <c:v>28</c:v>
                </c:pt>
                <c:pt idx="20">
                  <c:v>16</c:v>
                </c:pt>
                <c:pt idx="21">
                  <c:v>14</c:v>
                </c:pt>
                <c:pt idx="22">
                  <c:v>6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54656"/>
        <c:axId val="170860928"/>
      </c:scatterChart>
      <c:valAx>
        <c:axId val="170854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800" dirty="0" smtClean="0"/>
                  <a:t>Nitrogen emissions (kg per</a:t>
                </a:r>
                <a:r>
                  <a:rPr lang="en-US" sz="2800" baseline="0" dirty="0" smtClean="0"/>
                  <a:t> hectare)</a:t>
                </a:r>
                <a:endParaRPr lang="en-US" sz="2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0860928"/>
        <c:crosses val="autoZero"/>
        <c:crossBetween val="midCat"/>
      </c:valAx>
      <c:valAx>
        <c:axId val="170860928"/>
        <c:scaling>
          <c:orientation val="minMax"/>
          <c:max val="35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0854656"/>
        <c:crosses val="autoZero"/>
        <c:crossBetween val="midCat"/>
      </c:valAx>
    </c:plotArea>
    <c:plotVisOnly val="1"/>
    <c:dispBlanksAs val="gap"/>
    <c:showDLblsOverMax val="0"/>
  </c:chart>
  <c:spPr>
    <a:ln w="15875">
      <a:solidFill>
        <a:prstClr val="black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Dairy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Sheet1!$L$3:$L$32</c:f>
              <c:numCache>
                <c:formatCode>General</c:formatCode>
                <c:ptCount val="3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0</c:v>
                </c:pt>
                <c:pt idx="15">
                  <c:v>0.5</c:v>
                </c:pt>
                <c:pt idx="16">
                  <c:v>1</c:v>
                </c:pt>
                <c:pt idx="17">
                  <c:v>1.5</c:v>
                </c:pt>
                <c:pt idx="18">
                  <c:v>2</c:v>
                </c:pt>
                <c:pt idx="19">
                  <c:v>2.5</c:v>
                </c:pt>
                <c:pt idx="20">
                  <c:v>3</c:v>
                </c:pt>
                <c:pt idx="21">
                  <c:v>3.5</c:v>
                </c:pt>
                <c:pt idx="22">
                  <c:v>4</c:v>
                </c:pt>
                <c:pt idx="23">
                  <c:v>4.5</c:v>
                </c:pt>
                <c:pt idx="24">
                  <c:v>5</c:v>
                </c:pt>
                <c:pt idx="25">
                  <c:v>5.5</c:v>
                </c:pt>
                <c:pt idx="26">
                  <c:v>6</c:v>
                </c:pt>
                <c:pt idx="27">
                  <c:v>6.5</c:v>
                </c:pt>
                <c:pt idx="28">
                  <c:v>7</c:v>
                </c:pt>
                <c:pt idx="29">
                  <c:v>7.5</c:v>
                </c:pt>
              </c:numCache>
            </c:numRef>
          </c:xVal>
          <c:yVal>
            <c:numRef>
              <c:f>Sheet1!$M$3:$M$32</c:f>
              <c:numCache>
                <c:formatCode>General</c:formatCode>
                <c:ptCount val="30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19</c:v>
                </c:pt>
                <c:pt idx="4">
                  <c:v>24</c:v>
                </c:pt>
                <c:pt idx="5">
                  <c:v>25</c:v>
                </c:pt>
                <c:pt idx="6">
                  <c:v>29</c:v>
                </c:pt>
                <c:pt idx="7">
                  <c:v>18</c:v>
                </c:pt>
                <c:pt idx="8">
                  <c:v>12</c:v>
                </c:pt>
                <c:pt idx="9">
                  <c:v>10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  <c:pt idx="13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Sheet1!$N$2</c:f>
              <c:strCache>
                <c:ptCount val="1"/>
                <c:pt idx="0">
                  <c:v>Sheep/Beef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Sheet1!$L$3:$L$32</c:f>
              <c:numCache>
                <c:formatCode>General</c:formatCode>
                <c:ptCount val="3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0</c:v>
                </c:pt>
                <c:pt idx="15">
                  <c:v>0.5</c:v>
                </c:pt>
                <c:pt idx="16">
                  <c:v>1</c:v>
                </c:pt>
                <c:pt idx="17">
                  <c:v>1.5</c:v>
                </c:pt>
                <c:pt idx="18">
                  <c:v>2</c:v>
                </c:pt>
                <c:pt idx="19">
                  <c:v>2.5</c:v>
                </c:pt>
                <c:pt idx="20">
                  <c:v>3</c:v>
                </c:pt>
                <c:pt idx="21">
                  <c:v>3.5</c:v>
                </c:pt>
                <c:pt idx="22">
                  <c:v>4</c:v>
                </c:pt>
                <c:pt idx="23">
                  <c:v>4.5</c:v>
                </c:pt>
                <c:pt idx="24">
                  <c:v>5</c:v>
                </c:pt>
                <c:pt idx="25">
                  <c:v>5.5</c:v>
                </c:pt>
                <c:pt idx="26">
                  <c:v>6</c:v>
                </c:pt>
                <c:pt idx="27">
                  <c:v>6.5</c:v>
                </c:pt>
                <c:pt idx="28">
                  <c:v>7</c:v>
                </c:pt>
                <c:pt idx="29">
                  <c:v>7.5</c:v>
                </c:pt>
              </c:numCache>
            </c:numRef>
          </c:xVal>
          <c:yVal>
            <c:numRef>
              <c:f>Sheet1!$N$3:$N$32</c:f>
              <c:numCache>
                <c:formatCode>General</c:formatCode>
                <c:ptCount val="30"/>
                <c:pt idx="14">
                  <c:v>2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11</c:v>
                </c:pt>
                <c:pt idx="20">
                  <c:v>18</c:v>
                </c:pt>
                <c:pt idx="21">
                  <c:v>23</c:v>
                </c:pt>
                <c:pt idx="22">
                  <c:v>13</c:v>
                </c:pt>
                <c:pt idx="23">
                  <c:v>11</c:v>
                </c:pt>
                <c:pt idx="24">
                  <c:v>8</c:v>
                </c:pt>
                <c:pt idx="25">
                  <c:v>6</c:v>
                </c:pt>
                <c:pt idx="26">
                  <c:v>3</c:v>
                </c:pt>
                <c:pt idx="27">
                  <c:v>3</c:v>
                </c:pt>
                <c:pt idx="28">
                  <c:v>2</c:v>
                </c:pt>
                <c:pt idx="2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896384"/>
        <c:axId val="170902656"/>
      </c:scatterChart>
      <c:valAx>
        <c:axId val="170896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 smtClean="0"/>
                  <a:t>GHG emissions</a:t>
                </a:r>
                <a:r>
                  <a:rPr lang="en-US" sz="2800" baseline="0" dirty="0" smtClean="0"/>
                  <a:t> (T co2-eq per hectare)</a:t>
                </a:r>
                <a:endParaRPr lang="en-US" sz="2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0902656"/>
        <c:crosses val="autoZero"/>
        <c:crossBetween val="midCat"/>
      </c:valAx>
      <c:valAx>
        <c:axId val="1709026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0896384"/>
        <c:crosses val="autoZero"/>
        <c:crossBetween val="midCat"/>
      </c:valAx>
    </c:plotArea>
    <c:plotVisOnly val="1"/>
    <c:dispBlanksAs val="gap"/>
    <c:showDLblsOverMax val="0"/>
  </c:chart>
  <c:spPr>
    <a:ln w="15875">
      <a:solidFill>
        <a:prstClr val="black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Sheet1!$C$140:$C$154</c:f>
              <c:numCache>
                <c:formatCode>General</c:formatCode>
                <c:ptCount val="15"/>
                <c:pt idx="1">
                  <c:v>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500</c:v>
                </c:pt>
                <c:pt idx="7">
                  <c:v>600</c:v>
                </c:pt>
                <c:pt idx="8">
                  <c:v>700</c:v>
                </c:pt>
                <c:pt idx="9">
                  <c:v>800</c:v>
                </c:pt>
                <c:pt idx="10">
                  <c:v>900</c:v>
                </c:pt>
                <c:pt idx="11">
                  <c:v>1000</c:v>
                </c:pt>
                <c:pt idx="12">
                  <c:v>1100</c:v>
                </c:pt>
                <c:pt idx="13">
                  <c:v>1200</c:v>
                </c:pt>
                <c:pt idx="14">
                  <c:v>1300</c:v>
                </c:pt>
              </c:numCache>
            </c:numRef>
          </c:xVal>
          <c:yVal>
            <c:numRef>
              <c:f>Sheet1!$D$140:$D$154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38</c:v>
                </c:pt>
                <c:pt idx="5">
                  <c:v>38</c:v>
                </c:pt>
                <c:pt idx="6">
                  <c:v>21</c:v>
                </c:pt>
                <c:pt idx="7">
                  <c:v>11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Sheet1!$C$140:$C$154</c:f>
              <c:numCache>
                <c:formatCode>General</c:formatCode>
                <c:ptCount val="15"/>
                <c:pt idx="1">
                  <c:v>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500</c:v>
                </c:pt>
                <c:pt idx="7">
                  <c:v>600</c:v>
                </c:pt>
                <c:pt idx="8">
                  <c:v>700</c:v>
                </c:pt>
                <c:pt idx="9">
                  <c:v>800</c:v>
                </c:pt>
                <c:pt idx="10">
                  <c:v>900</c:v>
                </c:pt>
                <c:pt idx="11">
                  <c:v>1000</c:v>
                </c:pt>
                <c:pt idx="12">
                  <c:v>1100</c:v>
                </c:pt>
                <c:pt idx="13">
                  <c:v>1200</c:v>
                </c:pt>
                <c:pt idx="14">
                  <c:v>1300</c:v>
                </c:pt>
              </c:numCache>
            </c:numRef>
          </c:xVal>
          <c:yVal>
            <c:numRef>
              <c:f>Sheet1!$E$140:$E$154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12</c:v>
                </c:pt>
                <c:pt idx="5">
                  <c:v>36</c:v>
                </c:pt>
                <c:pt idx="6">
                  <c:v>32</c:v>
                </c:pt>
                <c:pt idx="7">
                  <c:v>21</c:v>
                </c:pt>
                <c:pt idx="8">
                  <c:v>10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958848"/>
        <c:axId val="170960768"/>
      </c:scatterChart>
      <c:valAx>
        <c:axId val="170958848"/>
        <c:scaling>
          <c:orientation val="minMax"/>
          <c:max val="12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 sz="2400" baseline="0" dirty="0" smtClean="0"/>
                  <a:t>Kg Co2-eq emissions / Kg N emissions</a:t>
                </a:r>
                <a:endParaRPr lang="en-NZ" sz="2400" baseline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0960768"/>
        <c:crosses val="autoZero"/>
        <c:crossBetween val="midCat"/>
      </c:valAx>
      <c:valAx>
        <c:axId val="170960768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09588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'Figures w GHG'!$P$6</c:f>
              <c:strCache>
                <c:ptCount val="1"/>
                <c:pt idx="0">
                  <c:v>Profit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1750"/>
            </c:spPr>
            <c:trendlineType val="poly"/>
            <c:order val="2"/>
            <c:dispRSqr val="0"/>
            <c:dispEq val="0"/>
          </c:trendline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GHG'!$P$7:$P$62</c:f>
              <c:numCache>
                <c:formatCode>0</c:formatCode>
                <c:ptCount val="56"/>
                <c:pt idx="0">
                  <c:v>831</c:v>
                </c:pt>
                <c:pt idx="1">
                  <c:v>1185</c:v>
                </c:pt>
                <c:pt idx="2">
                  <c:v>845</c:v>
                </c:pt>
                <c:pt idx="3">
                  <c:v>1376</c:v>
                </c:pt>
                <c:pt idx="4">
                  <c:v>1239</c:v>
                </c:pt>
                <c:pt idx="5">
                  <c:v>875</c:v>
                </c:pt>
                <c:pt idx="6">
                  <c:v>1137</c:v>
                </c:pt>
                <c:pt idx="7">
                  <c:v>1383</c:v>
                </c:pt>
                <c:pt idx="8">
                  <c:v>1278</c:v>
                </c:pt>
                <c:pt idx="9">
                  <c:v>1479</c:v>
                </c:pt>
                <c:pt idx="10">
                  <c:v>1152</c:v>
                </c:pt>
                <c:pt idx="11">
                  <c:v>1076</c:v>
                </c:pt>
                <c:pt idx="12">
                  <c:v>1025</c:v>
                </c:pt>
                <c:pt idx="13">
                  <c:v>1333</c:v>
                </c:pt>
                <c:pt idx="14">
                  <c:v>1174</c:v>
                </c:pt>
                <c:pt idx="15">
                  <c:v>1719</c:v>
                </c:pt>
                <c:pt idx="16">
                  <c:v>1481</c:v>
                </c:pt>
                <c:pt idx="17">
                  <c:v>1208</c:v>
                </c:pt>
                <c:pt idx="19">
                  <c:v>479.30274085277318</c:v>
                </c:pt>
                <c:pt idx="22">
                  <c:v>398.08957654656899</c:v>
                </c:pt>
                <c:pt idx="23">
                  <c:v>393.43161103063289</c:v>
                </c:pt>
                <c:pt idx="24">
                  <c:v>433.59054561847904</c:v>
                </c:pt>
                <c:pt idx="25">
                  <c:v>449.10538957472079</c:v>
                </c:pt>
                <c:pt idx="26">
                  <c:v>547.1477629986781</c:v>
                </c:pt>
                <c:pt idx="27">
                  <c:v>526.91847046148655</c:v>
                </c:pt>
                <c:pt idx="28">
                  <c:v>423.48513454956225</c:v>
                </c:pt>
                <c:pt idx="29">
                  <c:v>466.04727254700668</c:v>
                </c:pt>
                <c:pt idx="30">
                  <c:v>456.87902584879453</c:v>
                </c:pt>
                <c:pt idx="31">
                  <c:v>459.19063403041702</c:v>
                </c:pt>
                <c:pt idx="32">
                  <c:v>105</c:v>
                </c:pt>
                <c:pt idx="33">
                  <c:v>105</c:v>
                </c:pt>
                <c:pt idx="34">
                  <c:v>105</c:v>
                </c:pt>
                <c:pt idx="35">
                  <c:v>105</c:v>
                </c:pt>
                <c:pt idx="36">
                  <c:v>105</c:v>
                </c:pt>
                <c:pt idx="37">
                  <c:v>105</c:v>
                </c:pt>
                <c:pt idx="38">
                  <c:v>105</c:v>
                </c:pt>
                <c:pt idx="39">
                  <c:v>105</c:v>
                </c:pt>
                <c:pt idx="40">
                  <c:v>105</c:v>
                </c:pt>
                <c:pt idx="41">
                  <c:v>105</c:v>
                </c:pt>
                <c:pt idx="42">
                  <c:v>105</c:v>
                </c:pt>
                <c:pt idx="43">
                  <c:v>105</c:v>
                </c:pt>
                <c:pt idx="44">
                  <c:v>105</c:v>
                </c:pt>
                <c:pt idx="45">
                  <c:v>105</c:v>
                </c:pt>
                <c:pt idx="46">
                  <c:v>105</c:v>
                </c:pt>
                <c:pt idx="47">
                  <c:v>105</c:v>
                </c:pt>
                <c:pt idx="48">
                  <c:v>105</c:v>
                </c:pt>
                <c:pt idx="49">
                  <c:v>105</c:v>
                </c:pt>
                <c:pt idx="50">
                  <c:v>105</c:v>
                </c:pt>
                <c:pt idx="51">
                  <c:v>479.30274085277318</c:v>
                </c:pt>
                <c:pt idx="52">
                  <c:v>398.08957654656899</c:v>
                </c:pt>
                <c:pt idx="53">
                  <c:v>398.08957654656899</c:v>
                </c:pt>
                <c:pt idx="54">
                  <c:v>1152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'Figures w GHG'!$Q$6</c:f>
              <c:strCache>
                <c:ptCount val="1"/>
                <c:pt idx="0">
                  <c:v>Dairy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70C0"/>
              </a:solidFill>
              <a:ln w="50800">
                <a:solidFill>
                  <a:srgbClr val="0070C0"/>
                </a:solidFill>
              </a:ln>
            </c:spPr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GHG'!$Q$7:$Q$62</c:f>
              <c:numCache>
                <c:formatCode>General</c:formatCode>
                <c:ptCount val="56"/>
                <c:pt idx="0">
                  <c:v>831</c:v>
                </c:pt>
                <c:pt idx="1">
                  <c:v>1185</c:v>
                </c:pt>
                <c:pt idx="2">
                  <c:v>845</c:v>
                </c:pt>
                <c:pt idx="3">
                  <c:v>1376</c:v>
                </c:pt>
                <c:pt idx="4">
                  <c:v>1239</c:v>
                </c:pt>
                <c:pt idx="5">
                  <c:v>875</c:v>
                </c:pt>
                <c:pt idx="6">
                  <c:v>1137</c:v>
                </c:pt>
                <c:pt idx="7">
                  <c:v>1383</c:v>
                </c:pt>
                <c:pt idx="8">
                  <c:v>1278</c:v>
                </c:pt>
                <c:pt idx="9">
                  <c:v>1479</c:v>
                </c:pt>
                <c:pt idx="10">
                  <c:v>1152</c:v>
                </c:pt>
                <c:pt idx="11">
                  <c:v>1076</c:v>
                </c:pt>
                <c:pt idx="12">
                  <c:v>1025</c:v>
                </c:pt>
                <c:pt idx="13">
                  <c:v>1333</c:v>
                </c:pt>
                <c:pt idx="14">
                  <c:v>1174</c:v>
                </c:pt>
                <c:pt idx="15">
                  <c:v>1719</c:v>
                </c:pt>
                <c:pt idx="16">
                  <c:v>1481</c:v>
                </c:pt>
                <c:pt idx="17">
                  <c:v>1208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'Figures w GHG'!$R$6</c:f>
              <c:strCache>
                <c:ptCount val="1"/>
                <c:pt idx="0">
                  <c:v>Sheep/beef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</c:spPr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GHG'!$R$7:$R$62</c:f>
              <c:numCache>
                <c:formatCode>General</c:formatCode>
                <c:ptCount val="56"/>
                <c:pt idx="19" formatCode="0">
                  <c:v>479.30274085277318</c:v>
                </c:pt>
                <c:pt idx="22" formatCode="0">
                  <c:v>398.08957654656899</c:v>
                </c:pt>
                <c:pt idx="23" formatCode="0">
                  <c:v>393.43161103063289</c:v>
                </c:pt>
                <c:pt idx="24" formatCode="0">
                  <c:v>433.59054561847904</c:v>
                </c:pt>
                <c:pt idx="25" formatCode="0">
                  <c:v>449.10538957472079</c:v>
                </c:pt>
                <c:pt idx="26" formatCode="0">
                  <c:v>547.1477629986781</c:v>
                </c:pt>
                <c:pt idx="27" formatCode="0">
                  <c:v>526.91847046148655</c:v>
                </c:pt>
                <c:pt idx="28" formatCode="0">
                  <c:v>423.48513454956225</c:v>
                </c:pt>
                <c:pt idx="29" formatCode="0">
                  <c:v>466.04727254700668</c:v>
                </c:pt>
                <c:pt idx="30" formatCode="0">
                  <c:v>456.87902584879453</c:v>
                </c:pt>
                <c:pt idx="31" formatCode="0">
                  <c:v>459.19063403041702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'Figures w GHG'!$S$6</c:f>
              <c:strCache>
                <c:ptCount val="1"/>
                <c:pt idx="0">
                  <c:v>Forestry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92D050"/>
              </a:solidFill>
              <a:ln w="50800">
                <a:solidFill>
                  <a:srgbClr val="92D050"/>
                </a:solidFill>
              </a:ln>
            </c:spPr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GHG'!$S$7:$S$62</c:f>
              <c:numCache>
                <c:formatCode>General</c:formatCode>
                <c:ptCount val="56"/>
                <c:pt idx="32">
                  <c:v>105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'Figures w GHG'!$T$6</c:f>
              <c:strCache>
                <c:ptCount val="1"/>
                <c:pt idx="0">
                  <c:v>New Dairy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GHG'!$T$7:$T$62</c:f>
              <c:numCache>
                <c:formatCode>0</c:formatCode>
                <c:ptCount val="56"/>
                <c:pt idx="0">
                  <c:v>727.07909174311953</c:v>
                </c:pt>
                <c:pt idx="1">
                  <c:v>1043.9898302752295</c:v>
                </c:pt>
                <c:pt idx="2">
                  <c:v>734.81094036697255</c:v>
                </c:pt>
                <c:pt idx="3">
                  <c:v>1231.2903394495409</c:v>
                </c:pt>
                <c:pt idx="4">
                  <c:v>1109.9529724770641</c:v>
                </c:pt>
                <c:pt idx="5">
                  <c:v>785.74890366972534</c:v>
                </c:pt>
                <c:pt idx="6">
                  <c:v>1013.3832110091745</c:v>
                </c:pt>
                <c:pt idx="7">
                  <c:v>1225.6639082568786</c:v>
                </c:pt>
                <c:pt idx="8">
                  <c:v>1118.4656192660561</c:v>
                </c:pt>
                <c:pt idx="9">
                  <c:v>1334.5691743119255</c:v>
                </c:pt>
                <c:pt idx="10">
                  <c:v>1016.4031697247704</c:v>
                </c:pt>
                <c:pt idx="11">
                  <c:v>937.94716972476954</c:v>
                </c:pt>
                <c:pt idx="12">
                  <c:v>882.69986697247771</c:v>
                </c:pt>
                <c:pt idx="13">
                  <c:v>1208.5227660550458</c:v>
                </c:pt>
                <c:pt idx="14">
                  <c:v>1045.6908990825689</c:v>
                </c:pt>
                <c:pt idx="15">
                  <c:v>1561.1231376146777</c:v>
                </c:pt>
                <c:pt idx="16">
                  <c:v>1327.9745825688074</c:v>
                </c:pt>
                <c:pt idx="17">
                  <c:v>1058.0811972477059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'Figures w GHG'!$U$6</c:f>
              <c:strCache>
                <c:ptCount val="1"/>
                <c:pt idx="0">
                  <c:v>New Sheep/beef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GHG'!$U$7:$U$62</c:f>
              <c:numCache>
                <c:formatCode>General</c:formatCode>
                <c:ptCount val="56"/>
                <c:pt idx="19" formatCode="0">
                  <c:v>324.76450853170911</c:v>
                </c:pt>
                <c:pt idx="22" formatCode="0">
                  <c:v>286.34063816042197</c:v>
                </c:pt>
                <c:pt idx="23" formatCode="0">
                  <c:v>266.5462499367494</c:v>
                </c:pt>
                <c:pt idx="24" formatCode="0">
                  <c:v>298.4049705811496</c:v>
                </c:pt>
                <c:pt idx="25" formatCode="0">
                  <c:v>279.43838851013629</c:v>
                </c:pt>
                <c:pt idx="26" formatCode="0">
                  <c:v>375.28169103790924</c:v>
                </c:pt>
                <c:pt idx="27" formatCode="0">
                  <c:v>390.64564619686701</c:v>
                </c:pt>
                <c:pt idx="28" formatCode="0">
                  <c:v>288.72022276470392</c:v>
                </c:pt>
                <c:pt idx="29" formatCode="0">
                  <c:v>323.15234374442917</c:v>
                </c:pt>
                <c:pt idx="30" formatCode="0">
                  <c:v>328.44857979183899</c:v>
                </c:pt>
                <c:pt idx="31" formatCode="0">
                  <c:v>329.7486142191915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'Figures w GHG'!$V$6</c:f>
              <c:strCache>
                <c:ptCount val="1"/>
                <c:pt idx="0">
                  <c:v>New forestry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GHG'!$V$7:$V$62</c:f>
              <c:numCache>
                <c:formatCode>General</c:formatCode>
                <c:ptCount val="56"/>
                <c:pt idx="32">
                  <c:v>305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034112"/>
        <c:axId val="171036032"/>
      </c:scatterChart>
      <c:valAx>
        <c:axId val="17103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 smtClean="0"/>
                  <a:t>Mitigation </a:t>
                </a:r>
                <a:r>
                  <a:rPr lang="en-US" sz="2800" dirty="0"/>
                  <a:t>(kg </a:t>
                </a:r>
                <a:r>
                  <a:rPr lang="en-US" sz="2800" dirty="0" smtClean="0"/>
                  <a:t>per hectare)</a:t>
                </a:r>
                <a:endParaRPr lang="en-US" sz="2800" dirty="0"/>
              </a:p>
            </c:rich>
          </c:tx>
          <c:overlay val="0"/>
        </c:title>
        <c:numFmt formatCode="0" sourceLinked="1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1036032"/>
        <c:crosses val="autoZero"/>
        <c:crossBetween val="midCat"/>
        <c:majorUnit val="10"/>
        <c:minorUnit val="5"/>
      </c:valAx>
      <c:valAx>
        <c:axId val="171036032"/>
        <c:scaling>
          <c:orientation val="minMax"/>
          <c:max val="16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/>
                  <a:t>Profit </a:t>
                </a:r>
                <a:r>
                  <a:rPr lang="en-US" sz="2800" dirty="0" smtClean="0"/>
                  <a:t>($ per hectare)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1.3475665748393021E-2"/>
              <c:y val="0.114322723765432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1034112"/>
        <c:crosses val="autoZero"/>
        <c:crossBetween val="midCat"/>
      </c:valAx>
    </c:plotArea>
    <c:plotVisOnly val="1"/>
    <c:dispBlanksAs val="gap"/>
    <c:showDLblsOverMax val="0"/>
  </c:chart>
  <c:spPr>
    <a:ln w="15875">
      <a:solidFill>
        <a:prstClr val="black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'Figures w GHG'!$P$6</c:f>
              <c:strCache>
                <c:ptCount val="1"/>
                <c:pt idx="0">
                  <c:v>Profit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GHG'!$P$7:$P$62</c:f>
              <c:numCache>
                <c:formatCode>0</c:formatCode>
                <c:ptCount val="56"/>
                <c:pt idx="0">
                  <c:v>831</c:v>
                </c:pt>
                <c:pt idx="1">
                  <c:v>1185</c:v>
                </c:pt>
                <c:pt idx="2">
                  <c:v>845</c:v>
                </c:pt>
                <c:pt idx="3">
                  <c:v>1376</c:v>
                </c:pt>
                <c:pt idx="4">
                  <c:v>1239</c:v>
                </c:pt>
                <c:pt idx="5">
                  <c:v>875</c:v>
                </c:pt>
                <c:pt idx="6">
                  <c:v>1137</c:v>
                </c:pt>
                <c:pt idx="7">
                  <c:v>1383</c:v>
                </c:pt>
                <c:pt idx="8">
                  <c:v>1278</c:v>
                </c:pt>
                <c:pt idx="9">
                  <c:v>1479</c:v>
                </c:pt>
                <c:pt idx="10">
                  <c:v>1152</c:v>
                </c:pt>
                <c:pt idx="11">
                  <c:v>1076</c:v>
                </c:pt>
                <c:pt idx="12">
                  <c:v>1025</c:v>
                </c:pt>
                <c:pt idx="13">
                  <c:v>1333</c:v>
                </c:pt>
                <c:pt idx="14">
                  <c:v>1174</c:v>
                </c:pt>
                <c:pt idx="15">
                  <c:v>1719</c:v>
                </c:pt>
                <c:pt idx="16">
                  <c:v>1481</c:v>
                </c:pt>
                <c:pt idx="17">
                  <c:v>1208</c:v>
                </c:pt>
                <c:pt idx="19">
                  <c:v>479.30274085277318</c:v>
                </c:pt>
                <c:pt idx="22">
                  <c:v>398.08957654656899</c:v>
                </c:pt>
                <c:pt idx="23">
                  <c:v>393.43161103063289</c:v>
                </c:pt>
                <c:pt idx="24">
                  <c:v>433.59054561847904</c:v>
                </c:pt>
                <c:pt idx="25">
                  <c:v>449.10538957472079</c:v>
                </c:pt>
                <c:pt idx="26">
                  <c:v>547.1477629986781</c:v>
                </c:pt>
                <c:pt idx="27">
                  <c:v>526.91847046148655</c:v>
                </c:pt>
                <c:pt idx="28">
                  <c:v>423.48513454956225</c:v>
                </c:pt>
                <c:pt idx="29">
                  <c:v>466.04727254700668</c:v>
                </c:pt>
                <c:pt idx="30">
                  <c:v>456.87902584879453</c:v>
                </c:pt>
                <c:pt idx="31">
                  <c:v>459.19063403041702</c:v>
                </c:pt>
                <c:pt idx="32">
                  <c:v>105</c:v>
                </c:pt>
                <c:pt idx="33">
                  <c:v>105</c:v>
                </c:pt>
                <c:pt idx="34">
                  <c:v>105</c:v>
                </c:pt>
                <c:pt idx="35">
                  <c:v>105</c:v>
                </c:pt>
                <c:pt idx="36">
                  <c:v>105</c:v>
                </c:pt>
                <c:pt idx="37">
                  <c:v>105</c:v>
                </c:pt>
                <c:pt idx="38">
                  <c:v>105</c:v>
                </c:pt>
                <c:pt idx="39">
                  <c:v>105</c:v>
                </c:pt>
                <c:pt idx="40">
                  <c:v>105</c:v>
                </c:pt>
                <c:pt idx="41">
                  <c:v>105</c:v>
                </c:pt>
                <c:pt idx="42">
                  <c:v>105</c:v>
                </c:pt>
                <c:pt idx="43">
                  <c:v>105</c:v>
                </c:pt>
                <c:pt idx="44">
                  <c:v>105</c:v>
                </c:pt>
                <c:pt idx="45">
                  <c:v>105</c:v>
                </c:pt>
                <c:pt idx="46">
                  <c:v>105</c:v>
                </c:pt>
                <c:pt idx="47">
                  <c:v>105</c:v>
                </c:pt>
                <c:pt idx="48">
                  <c:v>105</c:v>
                </c:pt>
                <c:pt idx="49">
                  <c:v>105</c:v>
                </c:pt>
                <c:pt idx="50">
                  <c:v>105</c:v>
                </c:pt>
                <c:pt idx="51">
                  <c:v>479.30274085277318</c:v>
                </c:pt>
                <c:pt idx="52">
                  <c:v>398.08957654656899</c:v>
                </c:pt>
                <c:pt idx="53">
                  <c:v>398.08957654656899</c:v>
                </c:pt>
                <c:pt idx="54">
                  <c:v>1152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'Figures w GHG'!$Q$6</c:f>
              <c:strCache>
                <c:ptCount val="1"/>
                <c:pt idx="0">
                  <c:v>Dairy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 w="50800">
                <a:solidFill>
                  <a:schemeClr val="bg1">
                    <a:lumMod val="75000"/>
                  </a:schemeClr>
                </a:solidFill>
              </a:ln>
            </c:spPr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GHG'!$Q$7:$Q$62</c:f>
              <c:numCache>
                <c:formatCode>General</c:formatCode>
                <c:ptCount val="56"/>
                <c:pt idx="0">
                  <c:v>831</c:v>
                </c:pt>
                <c:pt idx="1">
                  <c:v>1185</c:v>
                </c:pt>
                <c:pt idx="2">
                  <c:v>845</c:v>
                </c:pt>
                <c:pt idx="3">
                  <c:v>1376</c:v>
                </c:pt>
                <c:pt idx="4">
                  <c:v>1239</c:v>
                </c:pt>
                <c:pt idx="5">
                  <c:v>875</c:v>
                </c:pt>
                <c:pt idx="6">
                  <c:v>1137</c:v>
                </c:pt>
                <c:pt idx="7">
                  <c:v>1383</c:v>
                </c:pt>
                <c:pt idx="8">
                  <c:v>1278</c:v>
                </c:pt>
                <c:pt idx="9">
                  <c:v>1479</c:v>
                </c:pt>
                <c:pt idx="10">
                  <c:v>1152</c:v>
                </c:pt>
                <c:pt idx="11">
                  <c:v>1076</c:v>
                </c:pt>
                <c:pt idx="12">
                  <c:v>1025</c:v>
                </c:pt>
                <c:pt idx="13">
                  <c:v>1333</c:v>
                </c:pt>
                <c:pt idx="14">
                  <c:v>1174</c:v>
                </c:pt>
                <c:pt idx="15">
                  <c:v>1719</c:v>
                </c:pt>
                <c:pt idx="16">
                  <c:v>1481</c:v>
                </c:pt>
                <c:pt idx="17">
                  <c:v>1208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'Figures w GHG'!$R$6</c:f>
              <c:strCache>
                <c:ptCount val="1"/>
                <c:pt idx="0">
                  <c:v>Sheep/beef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bg1">
                  <a:lumMod val="75000"/>
                </a:schemeClr>
              </a:solidFill>
              <a:ln w="50800">
                <a:solidFill>
                  <a:schemeClr val="bg1">
                    <a:lumMod val="75000"/>
                  </a:schemeClr>
                </a:solidFill>
              </a:ln>
            </c:spPr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GHG'!$R$7:$R$62</c:f>
              <c:numCache>
                <c:formatCode>General</c:formatCode>
                <c:ptCount val="56"/>
                <c:pt idx="19" formatCode="0">
                  <c:v>479.30274085277318</c:v>
                </c:pt>
                <c:pt idx="22" formatCode="0">
                  <c:v>398.08957654656899</c:v>
                </c:pt>
                <c:pt idx="23" formatCode="0">
                  <c:v>393.43161103063289</c:v>
                </c:pt>
                <c:pt idx="24" formatCode="0">
                  <c:v>433.59054561847904</c:v>
                </c:pt>
                <c:pt idx="25" formatCode="0">
                  <c:v>449.10538957472079</c:v>
                </c:pt>
                <c:pt idx="26" formatCode="0">
                  <c:v>547.1477629986781</c:v>
                </c:pt>
                <c:pt idx="27" formatCode="0">
                  <c:v>526.91847046148655</c:v>
                </c:pt>
                <c:pt idx="28" formatCode="0">
                  <c:v>423.48513454956225</c:v>
                </c:pt>
                <c:pt idx="29" formatCode="0">
                  <c:v>466.04727254700668</c:v>
                </c:pt>
                <c:pt idx="30" formatCode="0">
                  <c:v>456.87902584879453</c:v>
                </c:pt>
                <c:pt idx="31" formatCode="0">
                  <c:v>459.19063403041702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'Figures w GHG'!$S$6</c:f>
              <c:strCache>
                <c:ptCount val="1"/>
                <c:pt idx="0">
                  <c:v>Forestry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bg1">
                  <a:lumMod val="75000"/>
                </a:schemeClr>
              </a:solidFill>
              <a:ln w="50800">
                <a:solidFill>
                  <a:schemeClr val="bg1">
                    <a:lumMod val="75000"/>
                  </a:schemeClr>
                </a:solidFill>
              </a:ln>
            </c:spPr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GHG'!$S$7:$S$62</c:f>
              <c:numCache>
                <c:formatCode>General</c:formatCode>
                <c:ptCount val="56"/>
                <c:pt idx="32">
                  <c:v>105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'Figures w GHG'!$T$6</c:f>
              <c:strCache>
                <c:ptCount val="1"/>
                <c:pt idx="0">
                  <c:v>New Dairy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</c:spPr>
          </c:marker>
          <c:dPt>
            <c:idx val="15"/>
            <c:marker>
              <c:symbol val="none"/>
            </c:marker>
            <c:bubble3D val="0"/>
          </c:dPt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GHG'!$T$7:$T$62</c:f>
              <c:numCache>
                <c:formatCode>0</c:formatCode>
                <c:ptCount val="56"/>
                <c:pt idx="0">
                  <c:v>727.07909174311953</c:v>
                </c:pt>
                <c:pt idx="1">
                  <c:v>1043.9898302752295</c:v>
                </c:pt>
                <c:pt idx="2">
                  <c:v>734.81094036697255</c:v>
                </c:pt>
                <c:pt idx="3">
                  <c:v>1231.2903394495409</c:v>
                </c:pt>
                <c:pt idx="4">
                  <c:v>1109.9529724770641</c:v>
                </c:pt>
                <c:pt idx="5">
                  <c:v>785.74890366972534</c:v>
                </c:pt>
                <c:pt idx="6">
                  <c:v>1013.3832110091745</c:v>
                </c:pt>
                <c:pt idx="7">
                  <c:v>1225.6639082568786</c:v>
                </c:pt>
                <c:pt idx="8">
                  <c:v>1118.4656192660561</c:v>
                </c:pt>
                <c:pt idx="9">
                  <c:v>1334.5691743119255</c:v>
                </c:pt>
                <c:pt idx="10">
                  <c:v>1016.4031697247704</c:v>
                </c:pt>
                <c:pt idx="11">
                  <c:v>937.94716972476954</c:v>
                </c:pt>
                <c:pt idx="12">
                  <c:v>882.69986697247771</c:v>
                </c:pt>
                <c:pt idx="13">
                  <c:v>1208.5227660550458</c:v>
                </c:pt>
                <c:pt idx="14">
                  <c:v>1045.6908990825689</c:v>
                </c:pt>
                <c:pt idx="15">
                  <c:v>1561.1231376146777</c:v>
                </c:pt>
                <c:pt idx="16">
                  <c:v>1327.9745825688074</c:v>
                </c:pt>
                <c:pt idx="17">
                  <c:v>1058.0811972477059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'Figures w GHG'!$U$6</c:f>
              <c:strCache>
                <c:ptCount val="1"/>
                <c:pt idx="0">
                  <c:v>New Sheep/beef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</c:spPr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GHG'!$U$7:$U$62</c:f>
              <c:numCache>
                <c:formatCode>General</c:formatCode>
                <c:ptCount val="56"/>
                <c:pt idx="19" formatCode="0">
                  <c:v>324.76450853170911</c:v>
                </c:pt>
                <c:pt idx="22" formatCode="0">
                  <c:v>286.34063816042197</c:v>
                </c:pt>
                <c:pt idx="23" formatCode="0">
                  <c:v>266.5462499367494</c:v>
                </c:pt>
                <c:pt idx="24" formatCode="0">
                  <c:v>298.4049705811496</c:v>
                </c:pt>
                <c:pt idx="25" formatCode="0">
                  <c:v>279.43838851013629</c:v>
                </c:pt>
                <c:pt idx="26" formatCode="0">
                  <c:v>375.28169103790924</c:v>
                </c:pt>
                <c:pt idx="27" formatCode="0">
                  <c:v>390.64564619686701</c:v>
                </c:pt>
                <c:pt idx="28" formatCode="0">
                  <c:v>288.72022276470392</c:v>
                </c:pt>
                <c:pt idx="29" formatCode="0">
                  <c:v>323.15234374442917</c:v>
                </c:pt>
                <c:pt idx="30" formatCode="0">
                  <c:v>328.44857979183899</c:v>
                </c:pt>
                <c:pt idx="31" formatCode="0">
                  <c:v>329.7486142191915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'Figures w GHG'!$V$6</c:f>
              <c:strCache>
                <c:ptCount val="1"/>
                <c:pt idx="0">
                  <c:v>New forestry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92D050"/>
              </a:solidFill>
              <a:ln w="50800">
                <a:solidFill>
                  <a:srgbClr val="92D050"/>
                </a:solidFill>
              </a:ln>
            </c:spPr>
          </c:marker>
          <c:xVal>
            <c:numRef>
              <c:f>'Figures w GHG'!$O$7:$O$62</c:f>
              <c:numCache>
                <c:formatCode>0</c:formatCode>
                <c:ptCount val="56"/>
                <c:pt idx="0">
                  <c:v>38</c:v>
                </c:pt>
                <c:pt idx="1">
                  <c:v>37</c:v>
                </c:pt>
                <c:pt idx="2">
                  <c:v>37</c:v>
                </c:pt>
                <c:pt idx="3">
                  <c:v>36</c:v>
                </c:pt>
                <c:pt idx="4">
                  <c:v>34</c:v>
                </c:pt>
                <c:pt idx="5">
                  <c:v>34</c:v>
                </c:pt>
                <c:pt idx="6">
                  <c:v>33</c:v>
                </c:pt>
                <c:pt idx="7">
                  <c:v>24</c:v>
                </c:pt>
                <c:pt idx="8">
                  <c:v>24</c:v>
                </c:pt>
                <c:pt idx="9">
                  <c:v>21</c:v>
                </c:pt>
                <c:pt idx="10">
                  <c:v>19</c:v>
                </c:pt>
                <c:pt idx="11">
                  <c:v>16</c:v>
                </c:pt>
                <c:pt idx="12">
                  <c:v>14</c:v>
                </c:pt>
                <c:pt idx="13">
                  <c:v>8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56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54</c:v>
                </c:pt>
                <c:pt idx="23">
                  <c:v>51</c:v>
                </c:pt>
                <c:pt idx="24">
                  <c:v>51</c:v>
                </c:pt>
                <c:pt idx="25">
                  <c:v>50</c:v>
                </c:pt>
                <c:pt idx="26">
                  <c:v>48</c:v>
                </c:pt>
                <c:pt idx="27">
                  <c:v>48</c:v>
                </c:pt>
                <c:pt idx="28">
                  <c:v>47</c:v>
                </c:pt>
                <c:pt idx="29">
                  <c:v>47</c:v>
                </c:pt>
                <c:pt idx="30">
                  <c:v>47</c:v>
                </c:pt>
                <c:pt idx="31">
                  <c:v>47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55</c:v>
                </c:pt>
                <c:pt idx="52">
                  <c:v>54</c:v>
                </c:pt>
                <c:pt idx="53">
                  <c:v>54</c:v>
                </c:pt>
                <c:pt idx="54">
                  <c:v>19</c:v>
                </c:pt>
                <c:pt idx="55" formatCode="General">
                  <c:v>10</c:v>
                </c:pt>
              </c:numCache>
            </c:numRef>
          </c:xVal>
          <c:yVal>
            <c:numRef>
              <c:f>'Figures w GHG'!$V$7:$V$62</c:f>
              <c:numCache>
                <c:formatCode>General</c:formatCode>
                <c:ptCount val="56"/>
                <c:pt idx="32">
                  <c:v>305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269120"/>
        <c:axId val="171292160"/>
      </c:scatterChart>
      <c:valAx>
        <c:axId val="171269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 smtClean="0"/>
                  <a:t>Mitigation </a:t>
                </a:r>
                <a:r>
                  <a:rPr lang="en-US" sz="2800" dirty="0"/>
                  <a:t>(kg </a:t>
                </a:r>
                <a:r>
                  <a:rPr lang="en-US" sz="2800" dirty="0" smtClean="0"/>
                  <a:t>per hectare)</a:t>
                </a:r>
                <a:endParaRPr lang="en-US" sz="2800" dirty="0"/>
              </a:p>
            </c:rich>
          </c:tx>
          <c:overlay val="0"/>
        </c:title>
        <c:numFmt formatCode="0" sourceLinked="1"/>
        <c:majorTickMark val="out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1292160"/>
        <c:crosses val="autoZero"/>
        <c:crossBetween val="midCat"/>
        <c:majorUnit val="10"/>
        <c:minorUnit val="5"/>
      </c:valAx>
      <c:valAx>
        <c:axId val="171292160"/>
        <c:scaling>
          <c:orientation val="minMax"/>
          <c:max val="16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/>
                  <a:t>Profit </a:t>
                </a:r>
                <a:r>
                  <a:rPr lang="en-US" sz="2800" dirty="0" smtClean="0"/>
                  <a:t>($ per hectare)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1.3475665748393021E-2"/>
              <c:y val="0.1143227237654322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1269120"/>
        <c:crosses val="autoZero"/>
        <c:crossBetween val="midCat"/>
      </c:valAx>
    </c:plotArea>
    <c:plotVisOnly val="1"/>
    <c:dispBlanksAs val="gap"/>
    <c:showDLblsOverMax val="0"/>
  </c:chart>
  <c:spPr>
    <a:ln w="15875">
      <a:solidFill>
        <a:prstClr val="black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Curves'!$B$78:$B$119</c:f>
              <c:numCache>
                <c:formatCode>General</c:formatCode>
                <c:ptCount val="42"/>
                <c:pt idx="0">
                  <c:v>1240.0207698910101</c:v>
                </c:pt>
                <c:pt idx="1">
                  <c:v>1158.696418969432</c:v>
                </c:pt>
                <c:pt idx="2">
                  <c:v>1076.6600680478548</c:v>
                </c:pt>
                <c:pt idx="3">
                  <c:v>993.91171712627749</c:v>
                </c:pt>
                <c:pt idx="4">
                  <c:v>910.45136620469941</c:v>
                </c:pt>
                <c:pt idx="5">
                  <c:v>826.27901528312236</c:v>
                </c:pt>
                <c:pt idx="6">
                  <c:v>741.39466436154441</c:v>
                </c:pt>
                <c:pt idx="7">
                  <c:v>655.79831343996716</c:v>
                </c:pt>
                <c:pt idx="8">
                  <c:v>569.48996251838946</c:v>
                </c:pt>
                <c:pt idx="9">
                  <c:v>482.46961159681166</c:v>
                </c:pt>
                <c:pt idx="10">
                  <c:v>394.73726067523398</c:v>
                </c:pt>
                <c:pt idx="11">
                  <c:v>306.29290975365643</c:v>
                </c:pt>
                <c:pt idx="12">
                  <c:v>217.13655883207878</c:v>
                </c:pt>
                <c:pt idx="13">
                  <c:v>127.2682079105011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Curves'!$C$78:$C$119</c:f>
              <c:numCache>
                <c:formatCode>General</c:formatCode>
                <c:ptCount val="42"/>
                <c:pt idx="0">
                  <c:v>1673.75250947481</c:v>
                </c:pt>
                <c:pt idx="1">
                  <c:v>1575.5251553303303</c:v>
                </c:pt>
                <c:pt idx="2">
                  <c:v>1476.5858011858511</c:v>
                </c:pt>
                <c:pt idx="3">
                  <c:v>1376.9344470413707</c:v>
                </c:pt>
                <c:pt idx="4">
                  <c:v>1276.5710928968906</c:v>
                </c:pt>
                <c:pt idx="5">
                  <c:v>1175.4957387524121</c:v>
                </c:pt>
                <c:pt idx="6">
                  <c:v>1073.7083846079322</c:v>
                </c:pt>
                <c:pt idx="7">
                  <c:v>971.20903046345302</c:v>
                </c:pt>
                <c:pt idx="8">
                  <c:v>867.99767631897316</c:v>
                </c:pt>
                <c:pt idx="9">
                  <c:v>764.07432217449343</c:v>
                </c:pt>
                <c:pt idx="10">
                  <c:v>659.43896803001371</c:v>
                </c:pt>
                <c:pt idx="11">
                  <c:v>554.09161388553389</c:v>
                </c:pt>
                <c:pt idx="12">
                  <c:v>448.03225974105459</c:v>
                </c:pt>
                <c:pt idx="13">
                  <c:v>341.26090559657513</c:v>
                </c:pt>
                <c:pt idx="14">
                  <c:v>233.77755145209539</c:v>
                </c:pt>
                <c:pt idx="15">
                  <c:v>125.58219730761604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2"/>
          <c:order val="2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Curves'!$D$78:$D$119</c:f>
              <c:numCache>
                <c:formatCode>General</c:formatCode>
                <c:ptCount val="42"/>
                <c:pt idx="0">
                  <c:v>2027.31604576987</c:v>
                </c:pt>
                <c:pt idx="1">
                  <c:v>1914.9356323014258</c:v>
                </c:pt>
                <c:pt idx="2">
                  <c:v>1801.8432188329798</c:v>
                </c:pt>
                <c:pt idx="3">
                  <c:v>1688.0388053645361</c:v>
                </c:pt>
                <c:pt idx="4">
                  <c:v>1573.5223918960908</c:v>
                </c:pt>
                <c:pt idx="5">
                  <c:v>1458.2939784276464</c:v>
                </c:pt>
                <c:pt idx="6">
                  <c:v>1342.3535649592018</c:v>
                </c:pt>
                <c:pt idx="7">
                  <c:v>1225.7011514907581</c:v>
                </c:pt>
                <c:pt idx="8">
                  <c:v>1108.3367380223124</c:v>
                </c:pt>
                <c:pt idx="9">
                  <c:v>990.26032455386803</c:v>
                </c:pt>
                <c:pt idx="10">
                  <c:v>871.47191108542268</c:v>
                </c:pt>
                <c:pt idx="11">
                  <c:v>751.97149761697824</c:v>
                </c:pt>
                <c:pt idx="12">
                  <c:v>631.7590841485337</c:v>
                </c:pt>
                <c:pt idx="13">
                  <c:v>510.834670680089</c:v>
                </c:pt>
                <c:pt idx="14">
                  <c:v>389.19825721164386</c:v>
                </c:pt>
                <c:pt idx="15">
                  <c:v>266.84984374319947</c:v>
                </c:pt>
                <c:pt idx="16">
                  <c:v>143.78943027475475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3"/>
          <c:order val="3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Curves'!$E$78:$E$119</c:f>
              <c:numCache>
                <c:formatCode>General</c:formatCode>
                <c:ptCount val="42"/>
                <c:pt idx="0">
                  <c:v>1278.70861843585</c:v>
                </c:pt>
                <c:pt idx="1">
                  <c:v>1242.9305082157373</c:v>
                </c:pt>
                <c:pt idx="2">
                  <c:v>1206.4403979956251</c:v>
                </c:pt>
                <c:pt idx="3">
                  <c:v>1169.2382877755117</c:v>
                </c:pt>
                <c:pt idx="4">
                  <c:v>1131.3241775553986</c:v>
                </c:pt>
                <c:pt idx="5">
                  <c:v>1092.6980673352862</c:v>
                </c:pt>
                <c:pt idx="6">
                  <c:v>1053.3599571151735</c:v>
                </c:pt>
                <c:pt idx="7">
                  <c:v>1013.3098468950606</c:v>
                </c:pt>
                <c:pt idx="8">
                  <c:v>972.54773667494806</c:v>
                </c:pt>
                <c:pt idx="9">
                  <c:v>931.07362645483522</c:v>
                </c:pt>
                <c:pt idx="10">
                  <c:v>888.8875162347224</c:v>
                </c:pt>
                <c:pt idx="11">
                  <c:v>845.98940601460981</c:v>
                </c:pt>
                <c:pt idx="12">
                  <c:v>802.37929579449678</c:v>
                </c:pt>
                <c:pt idx="13">
                  <c:v>758.05718557438433</c:v>
                </c:pt>
                <c:pt idx="14">
                  <c:v>713.0230753542719</c:v>
                </c:pt>
                <c:pt idx="15">
                  <c:v>667.27696513415879</c:v>
                </c:pt>
                <c:pt idx="16">
                  <c:v>620.81885491404614</c:v>
                </c:pt>
                <c:pt idx="17">
                  <c:v>573.64874469393339</c:v>
                </c:pt>
                <c:pt idx="18">
                  <c:v>525.76663447382066</c:v>
                </c:pt>
                <c:pt idx="19">
                  <c:v>477.17252425370805</c:v>
                </c:pt>
                <c:pt idx="20">
                  <c:v>427.86641403359511</c:v>
                </c:pt>
                <c:pt idx="21">
                  <c:v>377.8483038134824</c:v>
                </c:pt>
                <c:pt idx="22">
                  <c:v>327.11819359336971</c:v>
                </c:pt>
                <c:pt idx="23">
                  <c:v>275.67608337325703</c:v>
                </c:pt>
                <c:pt idx="24">
                  <c:v>223.52197315314422</c:v>
                </c:pt>
                <c:pt idx="25">
                  <c:v>170.65586293303159</c:v>
                </c:pt>
                <c:pt idx="26">
                  <c:v>117.07775271291868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4"/>
          <c:order val="4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Curves'!$F$78:$F$119</c:f>
              <c:numCache>
                <c:formatCode>General</c:formatCode>
                <c:ptCount val="42"/>
                <c:pt idx="0">
                  <c:v>1649.8245779702704</c:v>
                </c:pt>
                <c:pt idx="1">
                  <c:v>1601.0014628910899</c:v>
                </c:pt>
                <c:pt idx="2">
                  <c:v>1551.4663478119098</c:v>
                </c:pt>
                <c:pt idx="3">
                  <c:v>1501.21923273273</c:v>
                </c:pt>
                <c:pt idx="4">
                  <c:v>1450.26011765355</c:v>
                </c:pt>
                <c:pt idx="5">
                  <c:v>1398.5890025743697</c:v>
                </c:pt>
                <c:pt idx="6">
                  <c:v>1346.2058874951911</c:v>
                </c:pt>
                <c:pt idx="7">
                  <c:v>1293.1107724160099</c:v>
                </c:pt>
                <c:pt idx="8">
                  <c:v>1239.3036573368302</c:v>
                </c:pt>
                <c:pt idx="9">
                  <c:v>1184.7845422576497</c:v>
                </c:pt>
                <c:pt idx="10">
                  <c:v>1129.5534271784697</c:v>
                </c:pt>
                <c:pt idx="11">
                  <c:v>1073.6103120992898</c:v>
                </c:pt>
                <c:pt idx="12">
                  <c:v>1016.9551970201102</c:v>
                </c:pt>
                <c:pt idx="13">
                  <c:v>959.58808194093046</c:v>
                </c:pt>
                <c:pt idx="14">
                  <c:v>901.50896686175031</c:v>
                </c:pt>
                <c:pt idx="15">
                  <c:v>842.71785178257028</c:v>
                </c:pt>
                <c:pt idx="16">
                  <c:v>783.21473670339071</c:v>
                </c:pt>
                <c:pt idx="17">
                  <c:v>722.99962162421036</c:v>
                </c:pt>
                <c:pt idx="18">
                  <c:v>662.07250654503059</c:v>
                </c:pt>
                <c:pt idx="19">
                  <c:v>600.4333914658506</c:v>
                </c:pt>
                <c:pt idx="20">
                  <c:v>538.08227638667051</c:v>
                </c:pt>
                <c:pt idx="21">
                  <c:v>475.01916130749055</c:v>
                </c:pt>
                <c:pt idx="22">
                  <c:v>411.24404622831048</c:v>
                </c:pt>
                <c:pt idx="23">
                  <c:v>346.75693114913031</c:v>
                </c:pt>
                <c:pt idx="24">
                  <c:v>281.55781606995038</c:v>
                </c:pt>
                <c:pt idx="25">
                  <c:v>215.64670099077051</c:v>
                </c:pt>
                <c:pt idx="26">
                  <c:v>149.02358591159052</c:v>
                </c:pt>
                <c:pt idx="27">
                  <c:v>81.688470832410687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5"/>
          <c:order val="5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Curves'!$G$78:$G$119</c:f>
              <c:numCache>
                <c:formatCode>General</c:formatCode>
                <c:ptCount val="42"/>
                <c:pt idx="0">
                  <c:v>2023.34161771092</c:v>
                </c:pt>
                <c:pt idx="1">
                  <c:v>1961.7557552462704</c:v>
                </c:pt>
                <c:pt idx="2">
                  <c:v>1899.4578927816199</c:v>
                </c:pt>
                <c:pt idx="3">
                  <c:v>1836.4480303169682</c:v>
                </c:pt>
                <c:pt idx="4">
                  <c:v>1772.7261678523184</c:v>
                </c:pt>
                <c:pt idx="5">
                  <c:v>1708.292305387668</c:v>
                </c:pt>
                <c:pt idx="6">
                  <c:v>1643.1464429230173</c:v>
                </c:pt>
                <c:pt idx="7">
                  <c:v>1577.2885804583673</c:v>
                </c:pt>
                <c:pt idx="8">
                  <c:v>1510.7187179937173</c:v>
                </c:pt>
                <c:pt idx="9">
                  <c:v>1443.4368555290671</c:v>
                </c:pt>
                <c:pt idx="10">
                  <c:v>1375.4429930644162</c:v>
                </c:pt>
                <c:pt idx="11">
                  <c:v>1306.7371305997658</c:v>
                </c:pt>
                <c:pt idx="12">
                  <c:v>1237.3192681351156</c:v>
                </c:pt>
                <c:pt idx="13">
                  <c:v>1167.1894056704648</c:v>
                </c:pt>
                <c:pt idx="14">
                  <c:v>1096.3475432058149</c:v>
                </c:pt>
                <c:pt idx="15">
                  <c:v>1024.7936807411647</c:v>
                </c:pt>
                <c:pt idx="16">
                  <c:v>952.52781827651415</c:v>
                </c:pt>
                <c:pt idx="17">
                  <c:v>879.54995581186358</c:v>
                </c:pt>
                <c:pt idx="18">
                  <c:v>805.86009334721348</c:v>
                </c:pt>
                <c:pt idx="19">
                  <c:v>731.4582308825627</c:v>
                </c:pt>
                <c:pt idx="20">
                  <c:v>656.34436841791239</c:v>
                </c:pt>
                <c:pt idx="21">
                  <c:v>580.51850595326255</c:v>
                </c:pt>
                <c:pt idx="22">
                  <c:v>503.98064348861169</c:v>
                </c:pt>
                <c:pt idx="23">
                  <c:v>426.73078102396175</c:v>
                </c:pt>
                <c:pt idx="24">
                  <c:v>348.76891855931126</c:v>
                </c:pt>
                <c:pt idx="25">
                  <c:v>270.095056094661</c:v>
                </c:pt>
                <c:pt idx="26">
                  <c:v>190.7091936300107</c:v>
                </c:pt>
                <c:pt idx="27">
                  <c:v>110.6113311653603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6"/>
          <c:order val="6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Curves'!$H$78:$H$119</c:f>
              <c:numCache>
                <c:formatCode>General</c:formatCode>
                <c:ptCount val="42"/>
                <c:pt idx="0">
                  <c:v>1281.1402804468898</c:v>
                </c:pt>
                <c:pt idx="1">
                  <c:v>1262.2697091007453</c:v>
                </c:pt>
                <c:pt idx="2">
                  <c:v>1242.6871377545988</c:v>
                </c:pt>
                <c:pt idx="3">
                  <c:v>1222.3925664084529</c:v>
                </c:pt>
                <c:pt idx="4">
                  <c:v>1201.3859950623075</c:v>
                </c:pt>
                <c:pt idx="5">
                  <c:v>1179.6674237161615</c:v>
                </c:pt>
                <c:pt idx="6">
                  <c:v>1157.2368523700163</c:v>
                </c:pt>
                <c:pt idx="7">
                  <c:v>1134.0942810238703</c:v>
                </c:pt>
                <c:pt idx="8">
                  <c:v>1110.2397096777256</c:v>
                </c:pt>
                <c:pt idx="9">
                  <c:v>1085.6731383315791</c:v>
                </c:pt>
                <c:pt idx="10">
                  <c:v>1060.394566985434</c:v>
                </c:pt>
                <c:pt idx="11">
                  <c:v>1034.4039956392883</c:v>
                </c:pt>
                <c:pt idx="12">
                  <c:v>1007.7014242931427</c:v>
                </c:pt>
                <c:pt idx="13">
                  <c:v>980.28685294699756</c:v>
                </c:pt>
                <c:pt idx="14">
                  <c:v>952.16028160085159</c:v>
                </c:pt>
                <c:pt idx="15">
                  <c:v>923.32171025470586</c:v>
                </c:pt>
                <c:pt idx="16">
                  <c:v>893.77113890856072</c:v>
                </c:pt>
                <c:pt idx="17">
                  <c:v>863.50856756241467</c:v>
                </c:pt>
                <c:pt idx="18">
                  <c:v>832.53399621626932</c:v>
                </c:pt>
                <c:pt idx="19">
                  <c:v>800.84742487012318</c:v>
                </c:pt>
                <c:pt idx="20">
                  <c:v>768.44885352397785</c:v>
                </c:pt>
                <c:pt idx="21">
                  <c:v>735.33828217783253</c:v>
                </c:pt>
                <c:pt idx="22">
                  <c:v>701.51571083168665</c:v>
                </c:pt>
                <c:pt idx="23">
                  <c:v>666.98113948554078</c:v>
                </c:pt>
                <c:pt idx="24">
                  <c:v>631.73456813939561</c:v>
                </c:pt>
                <c:pt idx="25">
                  <c:v>595.77599679324976</c:v>
                </c:pt>
                <c:pt idx="26">
                  <c:v>559.10542544710415</c:v>
                </c:pt>
                <c:pt idx="27">
                  <c:v>521.72285410095833</c:v>
                </c:pt>
                <c:pt idx="28">
                  <c:v>483.62828275481297</c:v>
                </c:pt>
                <c:pt idx="29">
                  <c:v>444.82171140866717</c:v>
                </c:pt>
                <c:pt idx="30">
                  <c:v>405.30314006252166</c:v>
                </c:pt>
                <c:pt idx="31">
                  <c:v>365.07256871637617</c:v>
                </c:pt>
                <c:pt idx="32">
                  <c:v>324.12999737023051</c:v>
                </c:pt>
                <c:pt idx="33">
                  <c:v>282.47542602408475</c:v>
                </c:pt>
                <c:pt idx="34">
                  <c:v>240.10885467793923</c:v>
                </c:pt>
                <c:pt idx="35">
                  <c:v>197.03028333179378</c:v>
                </c:pt>
                <c:pt idx="36">
                  <c:v>153.23971198564794</c:v>
                </c:pt>
                <c:pt idx="37">
                  <c:v>108.73714063950254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7"/>
          <c:order val="7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Curves'!$I$78:$I$119</c:f>
              <c:numCache>
                <c:formatCode>General</c:formatCode>
                <c:ptCount val="42"/>
                <c:pt idx="0">
                  <c:v>1632.3998007418299</c:v>
                </c:pt>
                <c:pt idx="1">
                  <c:v>1605.6064171401881</c:v>
                </c:pt>
                <c:pt idx="2">
                  <c:v>1578.1010335385454</c:v>
                </c:pt>
                <c:pt idx="3">
                  <c:v>1549.8836499369036</c:v>
                </c:pt>
                <c:pt idx="4">
                  <c:v>1520.954266335262</c:v>
                </c:pt>
                <c:pt idx="5">
                  <c:v>1491.31288273362</c:v>
                </c:pt>
                <c:pt idx="6">
                  <c:v>1460.959499131978</c:v>
                </c:pt>
                <c:pt idx="7">
                  <c:v>1429.8941155303351</c:v>
                </c:pt>
                <c:pt idx="8">
                  <c:v>1398.1167319286944</c:v>
                </c:pt>
                <c:pt idx="9">
                  <c:v>1365.6273483270515</c:v>
                </c:pt>
                <c:pt idx="10">
                  <c:v>1332.4259647254105</c:v>
                </c:pt>
                <c:pt idx="11">
                  <c:v>1298.5125811237685</c:v>
                </c:pt>
                <c:pt idx="12">
                  <c:v>1263.8871975221259</c:v>
                </c:pt>
                <c:pt idx="13">
                  <c:v>1228.5498139204844</c:v>
                </c:pt>
                <c:pt idx="14">
                  <c:v>1192.5004303188412</c:v>
                </c:pt>
                <c:pt idx="15">
                  <c:v>1155.7390467171999</c:v>
                </c:pt>
                <c:pt idx="16">
                  <c:v>1118.2656631155585</c:v>
                </c:pt>
                <c:pt idx="17">
                  <c:v>1080.0802795139155</c:v>
                </c:pt>
                <c:pt idx="18">
                  <c:v>1041.182895912274</c:v>
                </c:pt>
                <c:pt idx="19">
                  <c:v>1001.5735123106325</c:v>
                </c:pt>
                <c:pt idx="20">
                  <c:v>961.25212870898974</c:v>
                </c:pt>
                <c:pt idx="21">
                  <c:v>920.21874510734824</c:v>
                </c:pt>
                <c:pt idx="22">
                  <c:v>878.47336150570629</c:v>
                </c:pt>
                <c:pt idx="23">
                  <c:v>836.01597790406402</c:v>
                </c:pt>
                <c:pt idx="24">
                  <c:v>792.84659430242186</c:v>
                </c:pt>
                <c:pt idx="25">
                  <c:v>748.96521070077972</c:v>
                </c:pt>
                <c:pt idx="26">
                  <c:v>704.37182709913793</c:v>
                </c:pt>
                <c:pt idx="27">
                  <c:v>659.06644349749581</c:v>
                </c:pt>
                <c:pt idx="28">
                  <c:v>613.04905989585359</c:v>
                </c:pt>
                <c:pt idx="29">
                  <c:v>566.31967629421206</c:v>
                </c:pt>
                <c:pt idx="30">
                  <c:v>518.87829269257008</c:v>
                </c:pt>
                <c:pt idx="31">
                  <c:v>470.72490909092812</c:v>
                </c:pt>
                <c:pt idx="32">
                  <c:v>421.85952548928617</c:v>
                </c:pt>
                <c:pt idx="33">
                  <c:v>372.28214188764423</c:v>
                </c:pt>
                <c:pt idx="34">
                  <c:v>321.9927582860019</c:v>
                </c:pt>
                <c:pt idx="35">
                  <c:v>270.99137468436015</c:v>
                </c:pt>
                <c:pt idx="36">
                  <c:v>219.27799108271802</c:v>
                </c:pt>
                <c:pt idx="37">
                  <c:v>166.85260748107623</c:v>
                </c:pt>
                <c:pt idx="38">
                  <c:v>113.71522387943423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8"/>
          <c:order val="8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Curves'!$J$78:$J$119</c:f>
              <c:numCache>
                <c:formatCode>General</c:formatCode>
                <c:ptCount val="42"/>
                <c:pt idx="0">
                  <c:v>2056.7544462860801</c:v>
                </c:pt>
                <c:pt idx="1">
                  <c:v>2022.0328844538001</c:v>
                </c:pt>
                <c:pt idx="2">
                  <c:v>1986.5993226215212</c:v>
                </c:pt>
                <c:pt idx="3">
                  <c:v>1950.4537607892432</c:v>
                </c:pt>
                <c:pt idx="4">
                  <c:v>1913.596198956963</c:v>
                </c:pt>
                <c:pt idx="5">
                  <c:v>1876.0266371246853</c:v>
                </c:pt>
                <c:pt idx="6">
                  <c:v>1837.7450752924053</c:v>
                </c:pt>
                <c:pt idx="7">
                  <c:v>1798.7515134601267</c:v>
                </c:pt>
                <c:pt idx="8">
                  <c:v>1759.0459516278479</c:v>
                </c:pt>
                <c:pt idx="9">
                  <c:v>1718.6283897955682</c:v>
                </c:pt>
                <c:pt idx="10">
                  <c:v>1677.4988279632901</c:v>
                </c:pt>
                <c:pt idx="11">
                  <c:v>1635.6572661310099</c:v>
                </c:pt>
                <c:pt idx="12">
                  <c:v>1593.1037042987305</c:v>
                </c:pt>
                <c:pt idx="13">
                  <c:v>1549.8381424664522</c:v>
                </c:pt>
                <c:pt idx="14">
                  <c:v>1505.8605806341729</c:v>
                </c:pt>
                <c:pt idx="15">
                  <c:v>1461.1710188018935</c:v>
                </c:pt>
                <c:pt idx="16">
                  <c:v>1415.769456969615</c:v>
                </c:pt>
                <c:pt idx="17">
                  <c:v>1369.6558951373358</c:v>
                </c:pt>
                <c:pt idx="18">
                  <c:v>1322.8303333050565</c:v>
                </c:pt>
                <c:pt idx="19">
                  <c:v>1275.2927714727784</c:v>
                </c:pt>
                <c:pt idx="20">
                  <c:v>1227.0432096404988</c:v>
                </c:pt>
                <c:pt idx="21">
                  <c:v>1178.0816478082197</c:v>
                </c:pt>
                <c:pt idx="22">
                  <c:v>1128.408085975941</c:v>
                </c:pt>
                <c:pt idx="23">
                  <c:v>1078.0225241436617</c:v>
                </c:pt>
                <c:pt idx="24">
                  <c:v>1026.9249623113826</c:v>
                </c:pt>
                <c:pt idx="25">
                  <c:v>975.11540047910398</c:v>
                </c:pt>
                <c:pt idx="26">
                  <c:v>922.59383864682513</c:v>
                </c:pt>
                <c:pt idx="27">
                  <c:v>869.36027681454527</c:v>
                </c:pt>
                <c:pt idx="28">
                  <c:v>815.41471498226656</c:v>
                </c:pt>
                <c:pt idx="29">
                  <c:v>760.7571531499874</c:v>
                </c:pt>
                <c:pt idx="30">
                  <c:v>705.38759131770848</c:v>
                </c:pt>
                <c:pt idx="31">
                  <c:v>649.30602948542889</c:v>
                </c:pt>
                <c:pt idx="32">
                  <c:v>592.51246765315045</c:v>
                </c:pt>
                <c:pt idx="33">
                  <c:v>535.00690582087122</c:v>
                </c:pt>
                <c:pt idx="34">
                  <c:v>476.78934398859207</c:v>
                </c:pt>
                <c:pt idx="35">
                  <c:v>417.85978215631343</c:v>
                </c:pt>
                <c:pt idx="36">
                  <c:v>358.21822032403435</c:v>
                </c:pt>
                <c:pt idx="37">
                  <c:v>297.86465849175522</c:v>
                </c:pt>
                <c:pt idx="38">
                  <c:v>236.79909665947616</c:v>
                </c:pt>
                <c:pt idx="39">
                  <c:v>175.02153482719723</c:v>
                </c:pt>
                <c:pt idx="40">
                  <c:v>112.53197299491788</c:v>
                </c:pt>
                <c:pt idx="41">
                  <c:v>70</c:v>
                </c:pt>
              </c:numCache>
            </c:numRef>
          </c:yVal>
          <c:smooth val="0"/>
        </c:ser>
        <c:ser>
          <c:idx val="9"/>
          <c:order val="9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Curves'!$K$78:$K$119</c:f>
              <c:numCache>
                <c:formatCode>General</c:formatCode>
                <c:ptCount val="42"/>
                <c:pt idx="0">
                  <c:v>168.17561937418594</c:v>
                </c:pt>
                <c:pt idx="1">
                  <c:v>168.81961937418598</c:v>
                </c:pt>
                <c:pt idx="2">
                  <c:v>168.75161937418599</c:v>
                </c:pt>
                <c:pt idx="3">
                  <c:v>167.97161937418599</c:v>
                </c:pt>
                <c:pt idx="4">
                  <c:v>166.47961937418594</c:v>
                </c:pt>
                <c:pt idx="5">
                  <c:v>164.27561937418594</c:v>
                </c:pt>
                <c:pt idx="6">
                  <c:v>161.359619374186</c:v>
                </c:pt>
                <c:pt idx="7">
                  <c:v>157.73161937418598</c:v>
                </c:pt>
                <c:pt idx="8">
                  <c:v>153.39161937418601</c:v>
                </c:pt>
                <c:pt idx="9">
                  <c:v>148.33961937418599</c:v>
                </c:pt>
                <c:pt idx="10">
                  <c:v>142.57561937418598</c:v>
                </c:pt>
                <c:pt idx="11">
                  <c:v>136.09961937418598</c:v>
                </c:pt>
                <c:pt idx="12">
                  <c:v>128.91161937418599</c:v>
                </c:pt>
                <c:pt idx="13">
                  <c:v>121.01161937418604</c:v>
                </c:pt>
                <c:pt idx="14">
                  <c:v>112.399619374186</c:v>
                </c:pt>
                <c:pt idx="15">
                  <c:v>103.07561937418598</c:v>
                </c:pt>
                <c:pt idx="16">
                  <c:v>93.039619374186003</c:v>
                </c:pt>
                <c:pt idx="17">
                  <c:v>82.291619374186027</c:v>
                </c:pt>
                <c:pt idx="18">
                  <c:v>70.831619374186005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10"/>
          <c:order val="10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Curves'!$L$78:$L$119</c:f>
              <c:numCache>
                <c:formatCode>General</c:formatCode>
                <c:ptCount val="42"/>
                <c:pt idx="0">
                  <c:v>374.70406922056111</c:v>
                </c:pt>
                <c:pt idx="1">
                  <c:v>128.62063131647221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11"/>
          <c:order val="11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Curves'!$M$78:$M$119</c:f>
              <c:numCache>
                <c:formatCode>General</c:formatCode>
                <c:ptCount val="42"/>
                <c:pt idx="0">
                  <c:v>530.05877880338221</c:v>
                </c:pt>
                <c:pt idx="1">
                  <c:v>259.56998024307433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12"/>
          <c:order val="12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Curves'!$N$78:$N$119</c:f>
              <c:numCache>
                <c:formatCode>General</c:formatCode>
                <c:ptCount val="42"/>
                <c:pt idx="0">
                  <c:v>188.33615274199198</c:v>
                </c:pt>
                <c:pt idx="1">
                  <c:v>188.98015274199199</c:v>
                </c:pt>
                <c:pt idx="2">
                  <c:v>188.91215274199195</c:v>
                </c:pt>
                <c:pt idx="3">
                  <c:v>188.13215274199194</c:v>
                </c:pt>
                <c:pt idx="4">
                  <c:v>186.64015274199193</c:v>
                </c:pt>
                <c:pt idx="5">
                  <c:v>184.43615274199198</c:v>
                </c:pt>
                <c:pt idx="6">
                  <c:v>181.52015274199198</c:v>
                </c:pt>
                <c:pt idx="7">
                  <c:v>177.89215274199202</c:v>
                </c:pt>
                <c:pt idx="8">
                  <c:v>173.55215274199202</c:v>
                </c:pt>
                <c:pt idx="9">
                  <c:v>168.50015274199194</c:v>
                </c:pt>
                <c:pt idx="10">
                  <c:v>162.73615274199196</c:v>
                </c:pt>
                <c:pt idx="11">
                  <c:v>156.26015274199196</c:v>
                </c:pt>
                <c:pt idx="12">
                  <c:v>149.07215274199194</c:v>
                </c:pt>
                <c:pt idx="13">
                  <c:v>141.17215274199197</c:v>
                </c:pt>
                <c:pt idx="14">
                  <c:v>132.56015274199194</c:v>
                </c:pt>
                <c:pt idx="15">
                  <c:v>123.23615274199204</c:v>
                </c:pt>
                <c:pt idx="16">
                  <c:v>113.20015274199204</c:v>
                </c:pt>
                <c:pt idx="17">
                  <c:v>102.45215274199202</c:v>
                </c:pt>
                <c:pt idx="18">
                  <c:v>90.992152741992044</c:v>
                </c:pt>
                <c:pt idx="19">
                  <c:v>78.820152741992032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13"/>
          <c:order val="13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Curves'!$O$78:$O$119</c:f>
              <c:numCache>
                <c:formatCode>General</c:formatCode>
                <c:ptCount val="42"/>
                <c:pt idx="0">
                  <c:v>348.27009744878478</c:v>
                </c:pt>
                <c:pt idx="1">
                  <c:v>290.01960872209816</c:v>
                </c:pt>
                <c:pt idx="2">
                  <c:v>231.05711999541137</c:v>
                </c:pt>
                <c:pt idx="3">
                  <c:v>171.38263126872454</c:v>
                </c:pt>
                <c:pt idx="4">
                  <c:v>110.99614254203766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14"/>
          <c:order val="14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Curves'!$P$78:$P$119</c:f>
              <c:numCache>
                <c:formatCode>General</c:formatCode>
                <c:ptCount val="42"/>
                <c:pt idx="0">
                  <c:v>514.36081449406947</c:v>
                </c:pt>
                <c:pt idx="1">
                  <c:v>426.53775629841886</c:v>
                </c:pt>
                <c:pt idx="2">
                  <c:v>338.00269810276808</c:v>
                </c:pt>
                <c:pt idx="3">
                  <c:v>248.75563990711697</c:v>
                </c:pt>
                <c:pt idx="4">
                  <c:v>158.79658171146593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15"/>
          <c:order val="15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Curves'!$Q$78:$Q$119</c:f>
              <c:numCache>
                <c:formatCode>General</c:formatCode>
                <c:ptCount val="42"/>
                <c:pt idx="0">
                  <c:v>174.75417884390401</c:v>
                </c:pt>
                <c:pt idx="1">
                  <c:v>175.39817884390408</c:v>
                </c:pt>
                <c:pt idx="2">
                  <c:v>175.33017884390404</c:v>
                </c:pt>
                <c:pt idx="3">
                  <c:v>174.55017884390404</c:v>
                </c:pt>
                <c:pt idx="4">
                  <c:v>173.05817884390407</c:v>
                </c:pt>
                <c:pt idx="5">
                  <c:v>170.85417884390404</c:v>
                </c:pt>
                <c:pt idx="6">
                  <c:v>167.93817884390404</c:v>
                </c:pt>
                <c:pt idx="7">
                  <c:v>164.31017884390403</c:v>
                </c:pt>
                <c:pt idx="8">
                  <c:v>159.97017884390402</c:v>
                </c:pt>
                <c:pt idx="9">
                  <c:v>154.91817884390403</c:v>
                </c:pt>
                <c:pt idx="10">
                  <c:v>149.15417884390402</c:v>
                </c:pt>
                <c:pt idx="11">
                  <c:v>142.67817884390402</c:v>
                </c:pt>
                <c:pt idx="12">
                  <c:v>135.49017884390403</c:v>
                </c:pt>
                <c:pt idx="13">
                  <c:v>127.59017884390394</c:v>
                </c:pt>
                <c:pt idx="14">
                  <c:v>118.9781788439039</c:v>
                </c:pt>
                <c:pt idx="15">
                  <c:v>109.65417884390392</c:v>
                </c:pt>
                <c:pt idx="16">
                  <c:v>99.618178843903905</c:v>
                </c:pt>
                <c:pt idx="17">
                  <c:v>88.870178843903901</c:v>
                </c:pt>
                <c:pt idx="18">
                  <c:v>77.41017884390395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16"/>
          <c:order val="16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Curves'!$R$78:$R$119</c:f>
              <c:numCache>
                <c:formatCode>General</c:formatCode>
                <c:ptCount val="42"/>
                <c:pt idx="0">
                  <c:v>329.25554454633198</c:v>
                </c:pt>
                <c:pt idx="1">
                  <c:v>299.80670565014924</c:v>
                </c:pt>
                <c:pt idx="2">
                  <c:v>269.64586675396697</c:v>
                </c:pt>
                <c:pt idx="3">
                  <c:v>238.77302785778411</c:v>
                </c:pt>
                <c:pt idx="4">
                  <c:v>207.18818896160141</c:v>
                </c:pt>
                <c:pt idx="5">
                  <c:v>174.89135006541881</c:v>
                </c:pt>
                <c:pt idx="6">
                  <c:v>141.88251116923618</c:v>
                </c:pt>
                <c:pt idx="7">
                  <c:v>108.16167227305345</c:v>
                </c:pt>
                <c:pt idx="8">
                  <c:v>73.728833376870824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ser>
          <c:idx val="17"/>
          <c:order val="17"/>
          <c:marker>
            <c:symbol val="none"/>
          </c:marker>
          <c:xVal>
            <c:numRef>
              <c:f>'Hetrogeneous Curves'!$A$78:$A$119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Curves'!$S$78:$S$119</c:f>
              <c:numCache>
                <c:formatCode>General</c:formatCode>
                <c:ptCount val="42"/>
                <c:pt idx="0">
                  <c:v>530.66748284706102</c:v>
                </c:pt>
                <c:pt idx="1">
                  <c:v>485.0752658068721</c:v>
                </c:pt>
                <c:pt idx="2">
                  <c:v>438.77104876668295</c:v>
                </c:pt>
                <c:pt idx="3">
                  <c:v>391.75483172649422</c:v>
                </c:pt>
                <c:pt idx="4">
                  <c:v>344.02661468630527</c:v>
                </c:pt>
                <c:pt idx="5">
                  <c:v>295.58639764611615</c:v>
                </c:pt>
                <c:pt idx="6">
                  <c:v>246.43418060592745</c:v>
                </c:pt>
                <c:pt idx="7">
                  <c:v>196.56996356573842</c:v>
                </c:pt>
                <c:pt idx="8">
                  <c:v>145.99374652554957</c:v>
                </c:pt>
                <c:pt idx="9">
                  <c:v>94.705529485360671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39904"/>
        <c:axId val="180146176"/>
      </c:scatterChart>
      <c:valAx>
        <c:axId val="180139904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NZ" sz="1800" b="1" i="0" baseline="0" dirty="0" smtClean="0"/>
                  <a:t>Nitrogen Abatements (Kg/Ha)</a:t>
                </a:r>
                <a:endParaRPr lang="en-NZ" sz="1800" b="1" i="0" baseline="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0146176"/>
        <c:crosses val="autoZero"/>
        <c:crossBetween val="midCat"/>
      </c:valAx>
      <c:valAx>
        <c:axId val="180146176"/>
        <c:scaling>
          <c:orientation val="minMax"/>
          <c:max val="22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NZ" sz="1800" b="1" i="0" baseline="0" dirty="0" smtClean="0"/>
                  <a:t>Profits  ($/Ha)</a:t>
                </a:r>
                <a:endParaRPr lang="en-NZ" sz="1800" b="1" i="0" baseline="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01399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Curves'!$V$78:$V$119</c:f>
              <c:numCache>
                <c:formatCode>General</c:formatCode>
                <c:ptCount val="42"/>
                <c:pt idx="0">
                  <c:v>1058.7608727970701</c:v>
                </c:pt>
                <c:pt idx="1">
                  <c:v>1004.7573670980279</c:v>
                </c:pt>
                <c:pt idx="2">
                  <c:v>950.14394293726764</c:v>
                </c:pt>
                <c:pt idx="3">
                  <c:v>894.92060031478741</c:v>
                </c:pt>
                <c:pt idx="4">
                  <c:v>839.08733923058901</c:v>
                </c:pt>
                <c:pt idx="5">
                  <c:v>782.64415968467119</c:v>
                </c:pt>
                <c:pt idx="6">
                  <c:v>725.59106167703453</c:v>
                </c:pt>
                <c:pt idx="7">
                  <c:v>667.92804520767925</c:v>
                </c:pt>
                <c:pt idx="8">
                  <c:v>609.65511027660455</c:v>
                </c:pt>
                <c:pt idx="9">
                  <c:v>550.77225688381077</c:v>
                </c:pt>
                <c:pt idx="10">
                  <c:v>491.27948502929871</c:v>
                </c:pt>
                <c:pt idx="11">
                  <c:v>431.1767947130673</c:v>
                </c:pt>
                <c:pt idx="12">
                  <c:v>370.46418593511692</c:v>
                </c:pt>
                <c:pt idx="13">
                  <c:v>309.1416586954478</c:v>
                </c:pt>
                <c:pt idx="14">
                  <c:v>270</c:v>
                </c:pt>
                <c:pt idx="15">
                  <c:v>270</c:v>
                </c:pt>
                <c:pt idx="16">
                  <c:v>270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Curves'!$W$78:$W$119</c:f>
              <c:numCache>
                <c:formatCode>General</c:formatCode>
                <c:ptCount val="42"/>
                <c:pt idx="0">
                  <c:v>1422.9383863596099</c:v>
                </c:pt>
                <c:pt idx="1">
                  <c:v>1353.0341910292072</c:v>
                </c:pt>
                <c:pt idx="2">
                  <c:v>1282.5200772370854</c:v>
                </c:pt>
                <c:pt idx="3">
                  <c:v>1211.3960449832443</c:v>
                </c:pt>
                <c:pt idx="4">
                  <c:v>1139.6620942676846</c:v>
                </c:pt>
                <c:pt idx="5">
                  <c:v>1067.3182250904058</c:v>
                </c:pt>
                <c:pt idx="6">
                  <c:v>994.36443745140798</c:v>
                </c:pt>
                <c:pt idx="7">
                  <c:v>920.80073135069165</c:v>
                </c:pt>
                <c:pt idx="8">
                  <c:v>846.62710678825545</c:v>
                </c:pt>
                <c:pt idx="9">
                  <c:v>771.84356376410108</c:v>
                </c:pt>
                <c:pt idx="10">
                  <c:v>696.45010227822763</c:v>
                </c:pt>
                <c:pt idx="11">
                  <c:v>620.446722330635</c:v>
                </c:pt>
                <c:pt idx="12">
                  <c:v>543.8334239213234</c:v>
                </c:pt>
                <c:pt idx="13">
                  <c:v>466.61020705029313</c:v>
                </c:pt>
                <c:pt idx="14">
                  <c:v>388.77707171754366</c:v>
                </c:pt>
                <c:pt idx="15">
                  <c:v>310.33401792307529</c:v>
                </c:pt>
                <c:pt idx="16">
                  <c:v>270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2"/>
          <c:order val="2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Curves'!$X$78:$X$119</c:f>
              <c:numCache>
                <c:formatCode>General</c:formatCode>
                <c:ptCount val="42"/>
                <c:pt idx="0">
                  <c:v>1719.5428676405504</c:v>
                </c:pt>
                <c:pt idx="1">
                  <c:v>1636.9609068706393</c:v>
                </c:pt>
                <c:pt idx="2">
                  <c:v>1553.7690276390097</c:v>
                </c:pt>
                <c:pt idx="3">
                  <c:v>1469.9672299456611</c:v>
                </c:pt>
                <c:pt idx="4">
                  <c:v>1385.555513790594</c:v>
                </c:pt>
                <c:pt idx="5">
                  <c:v>1300.5338791738072</c:v>
                </c:pt>
                <c:pt idx="6">
                  <c:v>1214.9023260953011</c:v>
                </c:pt>
                <c:pt idx="7">
                  <c:v>1128.6608545550769</c:v>
                </c:pt>
                <c:pt idx="8">
                  <c:v>1041.8094645531335</c:v>
                </c:pt>
                <c:pt idx="9">
                  <c:v>954.34815608947144</c:v>
                </c:pt>
                <c:pt idx="10">
                  <c:v>866.27692916409057</c:v>
                </c:pt>
                <c:pt idx="11">
                  <c:v>777.59578377699063</c:v>
                </c:pt>
                <c:pt idx="12">
                  <c:v>688.30471992817149</c:v>
                </c:pt>
                <c:pt idx="13">
                  <c:v>598.4037376176334</c:v>
                </c:pt>
                <c:pt idx="14">
                  <c:v>507.89283684537565</c:v>
                </c:pt>
                <c:pt idx="15">
                  <c:v>416.77201761139963</c:v>
                </c:pt>
                <c:pt idx="16">
                  <c:v>325.04127991570465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3"/>
          <c:order val="3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Curves'!$Y$78:$Y$119</c:f>
              <c:numCache>
                <c:formatCode>General</c:formatCode>
                <c:ptCount val="42"/>
                <c:pt idx="0">
                  <c:v>1087.7447002203699</c:v>
                </c:pt>
                <c:pt idx="1">
                  <c:v>1065.1976094105373</c:v>
                </c:pt>
                <c:pt idx="2">
                  <c:v>1042.0406001389858</c:v>
                </c:pt>
                <c:pt idx="3">
                  <c:v>1018.2736724057155</c:v>
                </c:pt>
                <c:pt idx="4">
                  <c:v>993.89682621072586</c:v>
                </c:pt>
                <c:pt idx="5">
                  <c:v>968.9100615540176</c:v>
                </c:pt>
                <c:pt idx="6">
                  <c:v>943.31337843559015</c:v>
                </c:pt>
                <c:pt idx="7">
                  <c:v>917.10677685544363</c:v>
                </c:pt>
                <c:pt idx="8">
                  <c:v>890.29025681357848</c:v>
                </c:pt>
                <c:pt idx="9">
                  <c:v>862.86381830999437</c:v>
                </c:pt>
                <c:pt idx="10">
                  <c:v>834.8274613446913</c:v>
                </c:pt>
                <c:pt idx="11">
                  <c:v>806.1811859176695</c:v>
                </c:pt>
                <c:pt idx="12">
                  <c:v>776.92499202892793</c:v>
                </c:pt>
                <c:pt idx="13">
                  <c:v>747.05887967846832</c:v>
                </c:pt>
                <c:pt idx="14">
                  <c:v>716.5828488662894</c:v>
                </c:pt>
                <c:pt idx="15">
                  <c:v>685.4968995923914</c:v>
                </c:pt>
                <c:pt idx="16">
                  <c:v>653.80103185677433</c:v>
                </c:pt>
                <c:pt idx="17">
                  <c:v>621.49524565943841</c:v>
                </c:pt>
                <c:pt idx="18">
                  <c:v>588.57954100038364</c:v>
                </c:pt>
                <c:pt idx="19">
                  <c:v>555.05391787961003</c:v>
                </c:pt>
                <c:pt idx="20">
                  <c:v>520.91837629711767</c:v>
                </c:pt>
                <c:pt idx="21">
                  <c:v>486.17291625290557</c:v>
                </c:pt>
                <c:pt idx="22">
                  <c:v>450.81753774697484</c:v>
                </c:pt>
                <c:pt idx="23">
                  <c:v>414.85224077932565</c:v>
                </c:pt>
                <c:pt idx="24">
                  <c:v>378.277025349957</c:v>
                </c:pt>
                <c:pt idx="25">
                  <c:v>341.09189145886944</c:v>
                </c:pt>
                <c:pt idx="26">
                  <c:v>303.29683910606309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4"/>
          <c:order val="4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Curves'!$Z$78:$Z$119</c:f>
              <c:numCache>
                <c:formatCode>General</c:formatCode>
                <c:ptCount val="42"/>
                <c:pt idx="0">
                  <c:v>1397.6717400010298</c:v>
                </c:pt>
                <c:pt idx="1">
                  <c:v>1364.1528387626024</c:v>
                </c:pt>
                <c:pt idx="2">
                  <c:v>1330.0240190624556</c:v>
                </c:pt>
                <c:pt idx="3">
                  <c:v>1295.2852809005901</c:v>
                </c:pt>
                <c:pt idx="4">
                  <c:v>1259.9366242770054</c:v>
                </c:pt>
                <c:pt idx="5">
                  <c:v>1223.9780491917024</c:v>
                </c:pt>
                <c:pt idx="6">
                  <c:v>1187.4095556446807</c:v>
                </c:pt>
                <c:pt idx="7">
                  <c:v>1150.2311436359378</c:v>
                </c:pt>
                <c:pt idx="8">
                  <c:v>1112.4428131654781</c:v>
                </c:pt>
                <c:pt idx="9">
                  <c:v>1074.0445642332984</c:v>
                </c:pt>
                <c:pt idx="10">
                  <c:v>1035.0363968393995</c:v>
                </c:pt>
                <c:pt idx="11">
                  <c:v>995.41831098378282</c:v>
                </c:pt>
                <c:pt idx="12">
                  <c:v>955.19030666644699</c:v>
                </c:pt>
                <c:pt idx="13">
                  <c:v>914.3523838873914</c:v>
                </c:pt>
                <c:pt idx="14">
                  <c:v>872.90454264661776</c:v>
                </c:pt>
                <c:pt idx="15">
                  <c:v>830.84678294412458</c:v>
                </c:pt>
                <c:pt idx="16">
                  <c:v>788.17910477991256</c:v>
                </c:pt>
                <c:pt idx="17">
                  <c:v>744.90150815398113</c:v>
                </c:pt>
                <c:pt idx="18">
                  <c:v>701.01399306633175</c:v>
                </c:pt>
                <c:pt idx="19">
                  <c:v>656.51655951696262</c:v>
                </c:pt>
                <c:pt idx="20">
                  <c:v>611.40920750587452</c:v>
                </c:pt>
                <c:pt idx="21">
                  <c:v>565.69193703306803</c:v>
                </c:pt>
                <c:pt idx="22">
                  <c:v>519.36474809854224</c:v>
                </c:pt>
                <c:pt idx="23">
                  <c:v>472.42764070229748</c:v>
                </c:pt>
                <c:pt idx="24">
                  <c:v>424.88061484433388</c:v>
                </c:pt>
                <c:pt idx="25">
                  <c:v>376.72367052465131</c:v>
                </c:pt>
                <c:pt idx="26">
                  <c:v>327.95680774324961</c:v>
                </c:pt>
                <c:pt idx="27">
                  <c:v>278.58002650012907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5"/>
          <c:order val="5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Curves'!$AA$78:$AA$119</c:f>
              <c:numCache>
                <c:formatCode>General</c:formatCode>
                <c:ptCount val="42"/>
                <c:pt idx="0">
                  <c:v>1709.6811507529198</c:v>
                </c:pt>
                <c:pt idx="1">
                  <c:v>1665.4186012486555</c:v>
                </c:pt>
                <c:pt idx="2">
                  <c:v>1620.5461332826715</c:v>
                </c:pt>
                <c:pt idx="3">
                  <c:v>1575.0637468549678</c:v>
                </c:pt>
                <c:pt idx="4">
                  <c:v>1528.971441965547</c:v>
                </c:pt>
                <c:pt idx="5">
                  <c:v>1482.2692186144059</c:v>
                </c:pt>
                <c:pt idx="6">
                  <c:v>1434.9570768015469</c:v>
                </c:pt>
                <c:pt idx="7">
                  <c:v>1387.0350165269679</c:v>
                </c:pt>
                <c:pt idx="8">
                  <c:v>1338.503037790671</c:v>
                </c:pt>
                <c:pt idx="9">
                  <c:v>1289.3611405926542</c:v>
                </c:pt>
                <c:pt idx="10">
                  <c:v>1239.6093249329188</c:v>
                </c:pt>
                <c:pt idx="11">
                  <c:v>1189.247590811465</c:v>
                </c:pt>
                <c:pt idx="12">
                  <c:v>1138.2759382282916</c:v>
                </c:pt>
                <c:pt idx="13">
                  <c:v>1086.6943671833997</c:v>
                </c:pt>
                <c:pt idx="14">
                  <c:v>1034.5028776767883</c:v>
                </c:pt>
                <c:pt idx="15">
                  <c:v>981.70146970845792</c:v>
                </c:pt>
                <c:pt idx="16">
                  <c:v>928.29014327840935</c:v>
                </c:pt>
                <c:pt idx="17">
                  <c:v>874.26889838664135</c:v>
                </c:pt>
                <c:pt idx="18">
                  <c:v>819.63773503315429</c:v>
                </c:pt>
                <c:pt idx="19">
                  <c:v>764.39665321794791</c:v>
                </c:pt>
                <c:pt idx="20">
                  <c:v>708.54565294102326</c:v>
                </c:pt>
                <c:pt idx="21">
                  <c:v>652.08473420237976</c:v>
                </c:pt>
                <c:pt idx="22">
                  <c:v>595.01389700201662</c:v>
                </c:pt>
                <c:pt idx="23">
                  <c:v>537.33314133993463</c:v>
                </c:pt>
                <c:pt idx="24">
                  <c:v>479.04246721613418</c:v>
                </c:pt>
                <c:pt idx="25">
                  <c:v>420.14187463061472</c:v>
                </c:pt>
                <c:pt idx="26">
                  <c:v>360.63136358337601</c:v>
                </c:pt>
                <c:pt idx="27">
                  <c:v>300.51093407441817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6"/>
          <c:order val="6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Curves'!$AB$78:$AB$119</c:f>
              <c:numCache>
                <c:formatCode>General</c:formatCode>
                <c:ptCount val="42"/>
                <c:pt idx="0">
                  <c:v>1084.5149540644097</c:v>
                </c:pt>
                <c:pt idx="1">
                  <c:v>1074.2398782084094</c:v>
                </c:pt>
                <c:pt idx="2">
                  <c:v>1063.3548838906902</c:v>
                </c:pt>
                <c:pt idx="3">
                  <c:v>1051.8599711112524</c:v>
                </c:pt>
                <c:pt idx="4">
                  <c:v>1039.755139870095</c:v>
                </c:pt>
                <c:pt idx="5">
                  <c:v>1027.0403901672187</c:v>
                </c:pt>
                <c:pt idx="6">
                  <c:v>1013.7157220026237</c:v>
                </c:pt>
                <c:pt idx="7">
                  <c:v>999.78113537630986</c:v>
                </c:pt>
                <c:pt idx="8">
                  <c:v>985.23663028827673</c:v>
                </c:pt>
                <c:pt idx="9">
                  <c:v>970.08220673852452</c:v>
                </c:pt>
                <c:pt idx="10">
                  <c:v>954.31786472705357</c:v>
                </c:pt>
                <c:pt idx="11">
                  <c:v>937.94360425386401</c:v>
                </c:pt>
                <c:pt idx="12">
                  <c:v>920.95942531895503</c:v>
                </c:pt>
                <c:pt idx="13">
                  <c:v>903.36532792232742</c:v>
                </c:pt>
                <c:pt idx="14">
                  <c:v>885.16131206398086</c:v>
                </c:pt>
                <c:pt idx="15">
                  <c:v>866.34737774391488</c:v>
                </c:pt>
                <c:pt idx="16">
                  <c:v>846.92352496213061</c:v>
                </c:pt>
                <c:pt idx="17">
                  <c:v>826.88975371862739</c:v>
                </c:pt>
                <c:pt idx="18">
                  <c:v>806.24606401340418</c:v>
                </c:pt>
                <c:pt idx="19">
                  <c:v>784.99245584646292</c:v>
                </c:pt>
                <c:pt idx="20">
                  <c:v>763.12892921780281</c:v>
                </c:pt>
                <c:pt idx="21">
                  <c:v>740.65548412742328</c:v>
                </c:pt>
                <c:pt idx="22">
                  <c:v>717.5721205753249</c:v>
                </c:pt>
                <c:pt idx="23">
                  <c:v>693.87883856150802</c:v>
                </c:pt>
                <c:pt idx="24">
                  <c:v>669.57563808597138</c:v>
                </c:pt>
                <c:pt idx="25">
                  <c:v>644.662519148716</c:v>
                </c:pt>
                <c:pt idx="26">
                  <c:v>619.13948174974234</c:v>
                </c:pt>
                <c:pt idx="27">
                  <c:v>593.00652588904859</c:v>
                </c:pt>
                <c:pt idx="28">
                  <c:v>566.26365156663746</c:v>
                </c:pt>
                <c:pt idx="29">
                  <c:v>538.91085878250578</c:v>
                </c:pt>
                <c:pt idx="30">
                  <c:v>510.94814753665594</c:v>
                </c:pt>
                <c:pt idx="31">
                  <c:v>482.37551782908713</c:v>
                </c:pt>
                <c:pt idx="32">
                  <c:v>453.1929696597993</c:v>
                </c:pt>
                <c:pt idx="33">
                  <c:v>423.40050302879229</c:v>
                </c:pt>
                <c:pt idx="34">
                  <c:v>392.99811793606648</c:v>
                </c:pt>
                <c:pt idx="35">
                  <c:v>361.98581438162171</c:v>
                </c:pt>
                <c:pt idx="36">
                  <c:v>330.3635923654582</c:v>
                </c:pt>
                <c:pt idx="37">
                  <c:v>298.13145188757551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7"/>
          <c:order val="7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Curves'!$AC$78:$AC$119</c:f>
              <c:numCache>
                <c:formatCode>General</c:formatCode>
                <c:ptCount val="42"/>
                <c:pt idx="0">
                  <c:v>1378.3027923525899</c:v>
                </c:pt>
                <c:pt idx="1">
                  <c:v>1361.2790818216417</c:v>
                </c:pt>
                <c:pt idx="2">
                  <c:v>1343.6454528289746</c:v>
                </c:pt>
                <c:pt idx="3">
                  <c:v>1325.4019053745883</c:v>
                </c:pt>
                <c:pt idx="4">
                  <c:v>1306.5484394584828</c:v>
                </c:pt>
                <c:pt idx="5">
                  <c:v>1287.0850550806599</c:v>
                </c:pt>
                <c:pt idx="6">
                  <c:v>1267.011752241116</c:v>
                </c:pt>
                <c:pt idx="7">
                  <c:v>1246.3285309398534</c:v>
                </c:pt>
                <c:pt idx="8">
                  <c:v>1225.035391176873</c:v>
                </c:pt>
                <c:pt idx="9">
                  <c:v>1203.1323329521724</c:v>
                </c:pt>
                <c:pt idx="10">
                  <c:v>1180.619356265754</c:v>
                </c:pt>
                <c:pt idx="11">
                  <c:v>1157.4964611176163</c:v>
                </c:pt>
                <c:pt idx="12">
                  <c:v>1133.7636475077595</c:v>
                </c:pt>
                <c:pt idx="13">
                  <c:v>1109.4209154361843</c:v>
                </c:pt>
                <c:pt idx="14">
                  <c:v>1084.4682649028891</c:v>
                </c:pt>
                <c:pt idx="15">
                  <c:v>1058.9056959078757</c:v>
                </c:pt>
                <c:pt idx="16">
                  <c:v>1032.7332084511427</c:v>
                </c:pt>
                <c:pt idx="17">
                  <c:v>1005.9508025326913</c:v>
                </c:pt>
                <c:pt idx="18">
                  <c:v>978.55847815252059</c:v>
                </c:pt>
                <c:pt idx="19">
                  <c:v>950.55623531063111</c:v>
                </c:pt>
                <c:pt idx="20">
                  <c:v>921.944074007023</c:v>
                </c:pt>
                <c:pt idx="21">
                  <c:v>892.72199424169571</c:v>
                </c:pt>
                <c:pt idx="22">
                  <c:v>862.889996014649</c:v>
                </c:pt>
                <c:pt idx="23">
                  <c:v>832.44807932588367</c:v>
                </c:pt>
                <c:pt idx="24">
                  <c:v>801.39624417539949</c:v>
                </c:pt>
                <c:pt idx="25">
                  <c:v>769.7344905631968</c:v>
                </c:pt>
                <c:pt idx="26">
                  <c:v>737.46281848927356</c:v>
                </c:pt>
                <c:pt idx="27">
                  <c:v>704.58122795363306</c:v>
                </c:pt>
                <c:pt idx="28">
                  <c:v>671.08971895627326</c:v>
                </c:pt>
                <c:pt idx="29">
                  <c:v>636.98829149719393</c:v>
                </c:pt>
                <c:pt idx="30">
                  <c:v>602.27694557639666</c:v>
                </c:pt>
                <c:pt idx="31">
                  <c:v>566.95568119387849</c:v>
                </c:pt>
                <c:pt idx="32">
                  <c:v>531.02449834964341</c:v>
                </c:pt>
                <c:pt idx="33">
                  <c:v>494.48339704368817</c:v>
                </c:pt>
                <c:pt idx="34">
                  <c:v>457.33237727601426</c:v>
                </c:pt>
                <c:pt idx="35">
                  <c:v>419.57143904662155</c:v>
                </c:pt>
                <c:pt idx="36">
                  <c:v>381.20058235551005</c:v>
                </c:pt>
                <c:pt idx="37">
                  <c:v>342.21980720267925</c:v>
                </c:pt>
                <c:pt idx="38">
                  <c:v>302.62911358812954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8"/>
          <c:order val="8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Curves'!$AD$78:$AD$119</c:f>
              <c:numCache>
                <c:formatCode>General</c:formatCode>
                <c:ptCount val="42"/>
                <c:pt idx="0">
                  <c:v>1732.9612608827003</c:v>
                </c:pt>
                <c:pt idx="1">
                  <c:v>1709.0924739846691</c:v>
                </c:pt>
                <c:pt idx="2">
                  <c:v>1684.613768624919</c:v>
                </c:pt>
                <c:pt idx="3">
                  <c:v>1659.5251448034498</c:v>
                </c:pt>
                <c:pt idx="4">
                  <c:v>1633.8266025202624</c:v>
                </c:pt>
                <c:pt idx="5">
                  <c:v>1607.5181417753549</c:v>
                </c:pt>
                <c:pt idx="6">
                  <c:v>1580.5997625687289</c:v>
                </c:pt>
                <c:pt idx="7">
                  <c:v>1553.0714649003835</c:v>
                </c:pt>
                <c:pt idx="8">
                  <c:v>1524.9332487703198</c:v>
                </c:pt>
                <c:pt idx="9">
                  <c:v>1496.1851141785369</c:v>
                </c:pt>
                <c:pt idx="10">
                  <c:v>1466.8270611250362</c:v>
                </c:pt>
                <c:pt idx="11">
                  <c:v>1436.8590896098149</c:v>
                </c:pt>
                <c:pt idx="12">
                  <c:v>1406.2811996328749</c:v>
                </c:pt>
                <c:pt idx="13">
                  <c:v>1375.0933911942166</c:v>
                </c:pt>
                <c:pt idx="14">
                  <c:v>1343.2956642938391</c:v>
                </c:pt>
                <c:pt idx="15">
                  <c:v>1310.8880189317424</c:v>
                </c:pt>
                <c:pt idx="16">
                  <c:v>1277.870455107927</c:v>
                </c:pt>
                <c:pt idx="17">
                  <c:v>1244.2429728223924</c:v>
                </c:pt>
                <c:pt idx="18">
                  <c:v>1210.0055720751398</c:v>
                </c:pt>
                <c:pt idx="19">
                  <c:v>1175.1582528661668</c:v>
                </c:pt>
                <c:pt idx="20">
                  <c:v>1139.7010151954755</c:v>
                </c:pt>
                <c:pt idx="21">
                  <c:v>1103.6338590630653</c:v>
                </c:pt>
                <c:pt idx="22">
                  <c:v>1066.9567844689361</c:v>
                </c:pt>
                <c:pt idx="23">
                  <c:v>1029.669791413088</c:v>
                </c:pt>
                <c:pt idx="24">
                  <c:v>991.77287989552042</c:v>
                </c:pt>
                <c:pt idx="25">
                  <c:v>953.26604991623469</c:v>
                </c:pt>
                <c:pt idx="26">
                  <c:v>914.14930147522966</c:v>
                </c:pt>
                <c:pt idx="27">
                  <c:v>874.42263457250567</c:v>
                </c:pt>
                <c:pt idx="28">
                  <c:v>834.08604920806295</c:v>
                </c:pt>
                <c:pt idx="29">
                  <c:v>793.13954538190058</c:v>
                </c:pt>
                <c:pt idx="30">
                  <c:v>751.58312309401981</c:v>
                </c:pt>
                <c:pt idx="31">
                  <c:v>709.4167823444202</c:v>
                </c:pt>
                <c:pt idx="32">
                  <c:v>666.6405231331014</c:v>
                </c:pt>
                <c:pt idx="33">
                  <c:v>623.25434546006409</c:v>
                </c:pt>
                <c:pt idx="34">
                  <c:v>579.25824932530691</c:v>
                </c:pt>
                <c:pt idx="35">
                  <c:v>534.65223472883144</c:v>
                </c:pt>
                <c:pt idx="36">
                  <c:v>489.43630167063668</c:v>
                </c:pt>
                <c:pt idx="37">
                  <c:v>443.61045015072352</c:v>
                </c:pt>
                <c:pt idx="38">
                  <c:v>397.17468016909106</c:v>
                </c:pt>
                <c:pt idx="39">
                  <c:v>350.1289917257393</c:v>
                </c:pt>
                <c:pt idx="40">
                  <c:v>302.47338482066903</c:v>
                </c:pt>
                <c:pt idx="41">
                  <c:v>270</c:v>
                </c:pt>
              </c:numCache>
            </c:numRef>
          </c:yVal>
          <c:smooth val="0"/>
        </c:ser>
        <c:ser>
          <c:idx val="9"/>
          <c:order val="9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Curves'!$AE$78:$AE$119</c:f>
              <c:numCache>
                <c:formatCode>General</c:formatCode>
                <c:ptCount val="42"/>
                <c:pt idx="0">
                  <c:v>270</c:v>
                </c:pt>
                <c:pt idx="1">
                  <c:v>270</c:v>
                </c:pt>
                <c:pt idx="2">
                  <c:v>270</c:v>
                </c:pt>
                <c:pt idx="3">
                  <c:v>270</c:v>
                </c:pt>
                <c:pt idx="4">
                  <c:v>270</c:v>
                </c:pt>
                <c:pt idx="5">
                  <c:v>270</c:v>
                </c:pt>
                <c:pt idx="6">
                  <c:v>270</c:v>
                </c:pt>
                <c:pt idx="7">
                  <c:v>270</c:v>
                </c:pt>
                <c:pt idx="8">
                  <c:v>270</c:v>
                </c:pt>
                <c:pt idx="9">
                  <c:v>270</c:v>
                </c:pt>
                <c:pt idx="10">
                  <c:v>270</c:v>
                </c:pt>
                <c:pt idx="11">
                  <c:v>270</c:v>
                </c:pt>
                <c:pt idx="12">
                  <c:v>270</c:v>
                </c:pt>
                <c:pt idx="13">
                  <c:v>270</c:v>
                </c:pt>
                <c:pt idx="14">
                  <c:v>270</c:v>
                </c:pt>
                <c:pt idx="15">
                  <c:v>270</c:v>
                </c:pt>
                <c:pt idx="16">
                  <c:v>270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10"/>
          <c:order val="10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Curves'!$AF$78:$AF$119</c:f>
              <c:numCache>
                <c:formatCode>General</c:formatCode>
                <c:ptCount val="42"/>
                <c:pt idx="0">
                  <c:v>270</c:v>
                </c:pt>
                <c:pt idx="1">
                  <c:v>270</c:v>
                </c:pt>
                <c:pt idx="2">
                  <c:v>270</c:v>
                </c:pt>
                <c:pt idx="3">
                  <c:v>270</c:v>
                </c:pt>
                <c:pt idx="4">
                  <c:v>270</c:v>
                </c:pt>
                <c:pt idx="5">
                  <c:v>270</c:v>
                </c:pt>
                <c:pt idx="6">
                  <c:v>270</c:v>
                </c:pt>
                <c:pt idx="7">
                  <c:v>270</c:v>
                </c:pt>
                <c:pt idx="8">
                  <c:v>270</c:v>
                </c:pt>
                <c:pt idx="9">
                  <c:v>270</c:v>
                </c:pt>
                <c:pt idx="10">
                  <c:v>270</c:v>
                </c:pt>
                <c:pt idx="11">
                  <c:v>270</c:v>
                </c:pt>
                <c:pt idx="12">
                  <c:v>270</c:v>
                </c:pt>
                <c:pt idx="13">
                  <c:v>270</c:v>
                </c:pt>
                <c:pt idx="14">
                  <c:v>270</c:v>
                </c:pt>
                <c:pt idx="15">
                  <c:v>270</c:v>
                </c:pt>
                <c:pt idx="16">
                  <c:v>270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11"/>
          <c:order val="11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Curves'!$AG$78:$AG$119</c:f>
              <c:numCache>
                <c:formatCode>General</c:formatCode>
                <c:ptCount val="42"/>
                <c:pt idx="0">
                  <c:v>329.70745774889974</c:v>
                </c:pt>
                <c:pt idx="1">
                  <c:v>294.78375921339415</c:v>
                </c:pt>
                <c:pt idx="2">
                  <c:v>270</c:v>
                </c:pt>
                <c:pt idx="3">
                  <c:v>270</c:v>
                </c:pt>
                <c:pt idx="4">
                  <c:v>270</c:v>
                </c:pt>
                <c:pt idx="5">
                  <c:v>270</c:v>
                </c:pt>
                <c:pt idx="6">
                  <c:v>270</c:v>
                </c:pt>
                <c:pt idx="7">
                  <c:v>270</c:v>
                </c:pt>
                <c:pt idx="8">
                  <c:v>270</c:v>
                </c:pt>
                <c:pt idx="9">
                  <c:v>270</c:v>
                </c:pt>
                <c:pt idx="10">
                  <c:v>270</c:v>
                </c:pt>
                <c:pt idx="11">
                  <c:v>270</c:v>
                </c:pt>
                <c:pt idx="12">
                  <c:v>270</c:v>
                </c:pt>
                <c:pt idx="13">
                  <c:v>270</c:v>
                </c:pt>
                <c:pt idx="14">
                  <c:v>270</c:v>
                </c:pt>
                <c:pt idx="15">
                  <c:v>270</c:v>
                </c:pt>
                <c:pt idx="16">
                  <c:v>270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12"/>
          <c:order val="12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Curves'!$AH$78:$AH$119</c:f>
              <c:numCache>
                <c:formatCode>General</c:formatCode>
                <c:ptCount val="42"/>
                <c:pt idx="0">
                  <c:v>270</c:v>
                </c:pt>
                <c:pt idx="1">
                  <c:v>270</c:v>
                </c:pt>
                <c:pt idx="2">
                  <c:v>270</c:v>
                </c:pt>
                <c:pt idx="3">
                  <c:v>270</c:v>
                </c:pt>
                <c:pt idx="4">
                  <c:v>270</c:v>
                </c:pt>
                <c:pt idx="5">
                  <c:v>270</c:v>
                </c:pt>
                <c:pt idx="6">
                  <c:v>270</c:v>
                </c:pt>
                <c:pt idx="7">
                  <c:v>270</c:v>
                </c:pt>
                <c:pt idx="8">
                  <c:v>270</c:v>
                </c:pt>
                <c:pt idx="9">
                  <c:v>270</c:v>
                </c:pt>
                <c:pt idx="10">
                  <c:v>270</c:v>
                </c:pt>
                <c:pt idx="11">
                  <c:v>270</c:v>
                </c:pt>
                <c:pt idx="12">
                  <c:v>270</c:v>
                </c:pt>
                <c:pt idx="13">
                  <c:v>270</c:v>
                </c:pt>
                <c:pt idx="14">
                  <c:v>270</c:v>
                </c:pt>
                <c:pt idx="15">
                  <c:v>270</c:v>
                </c:pt>
                <c:pt idx="16">
                  <c:v>270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13"/>
          <c:order val="13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Curves'!$AI$78:$AI$119</c:f>
              <c:numCache>
                <c:formatCode>General</c:formatCode>
                <c:ptCount val="42"/>
                <c:pt idx="0">
                  <c:v>270</c:v>
                </c:pt>
                <c:pt idx="1">
                  <c:v>270</c:v>
                </c:pt>
                <c:pt idx="2">
                  <c:v>270</c:v>
                </c:pt>
                <c:pt idx="3">
                  <c:v>270</c:v>
                </c:pt>
                <c:pt idx="4">
                  <c:v>270</c:v>
                </c:pt>
                <c:pt idx="5">
                  <c:v>270</c:v>
                </c:pt>
                <c:pt idx="6">
                  <c:v>270</c:v>
                </c:pt>
                <c:pt idx="7">
                  <c:v>270</c:v>
                </c:pt>
                <c:pt idx="8">
                  <c:v>270</c:v>
                </c:pt>
                <c:pt idx="9">
                  <c:v>270</c:v>
                </c:pt>
                <c:pt idx="10">
                  <c:v>270</c:v>
                </c:pt>
                <c:pt idx="11">
                  <c:v>270</c:v>
                </c:pt>
                <c:pt idx="12">
                  <c:v>270</c:v>
                </c:pt>
                <c:pt idx="13">
                  <c:v>270</c:v>
                </c:pt>
                <c:pt idx="14">
                  <c:v>270</c:v>
                </c:pt>
                <c:pt idx="15">
                  <c:v>270</c:v>
                </c:pt>
                <c:pt idx="16">
                  <c:v>270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14"/>
          <c:order val="14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Curves'!$AJ$78:$AJ$119</c:f>
              <c:numCache>
                <c:formatCode>General</c:formatCode>
                <c:ptCount val="42"/>
                <c:pt idx="0">
                  <c:v>297.84555582045607</c:v>
                </c:pt>
                <c:pt idx="1">
                  <c:v>293.46696807165273</c:v>
                </c:pt>
                <c:pt idx="2">
                  <c:v>288.47846186113071</c:v>
                </c:pt>
                <c:pt idx="3">
                  <c:v>282.88003718888967</c:v>
                </c:pt>
                <c:pt idx="4">
                  <c:v>276.67169405492984</c:v>
                </c:pt>
                <c:pt idx="5">
                  <c:v>270</c:v>
                </c:pt>
                <c:pt idx="6">
                  <c:v>270</c:v>
                </c:pt>
                <c:pt idx="7">
                  <c:v>270</c:v>
                </c:pt>
                <c:pt idx="8">
                  <c:v>270</c:v>
                </c:pt>
                <c:pt idx="9">
                  <c:v>270</c:v>
                </c:pt>
                <c:pt idx="10">
                  <c:v>270</c:v>
                </c:pt>
                <c:pt idx="11">
                  <c:v>270</c:v>
                </c:pt>
                <c:pt idx="12">
                  <c:v>270</c:v>
                </c:pt>
                <c:pt idx="13">
                  <c:v>270</c:v>
                </c:pt>
                <c:pt idx="14">
                  <c:v>270</c:v>
                </c:pt>
                <c:pt idx="15">
                  <c:v>270</c:v>
                </c:pt>
                <c:pt idx="16">
                  <c:v>270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15"/>
          <c:order val="15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Curves'!$AK$78:$AK$119</c:f>
              <c:numCache>
                <c:formatCode>General</c:formatCode>
                <c:ptCount val="42"/>
                <c:pt idx="0">
                  <c:v>270</c:v>
                </c:pt>
                <c:pt idx="1">
                  <c:v>270</c:v>
                </c:pt>
                <c:pt idx="2">
                  <c:v>270</c:v>
                </c:pt>
                <c:pt idx="3">
                  <c:v>270</c:v>
                </c:pt>
                <c:pt idx="4">
                  <c:v>270</c:v>
                </c:pt>
                <c:pt idx="5">
                  <c:v>270</c:v>
                </c:pt>
                <c:pt idx="6">
                  <c:v>270</c:v>
                </c:pt>
                <c:pt idx="7">
                  <c:v>270</c:v>
                </c:pt>
                <c:pt idx="8">
                  <c:v>270</c:v>
                </c:pt>
                <c:pt idx="9">
                  <c:v>270</c:v>
                </c:pt>
                <c:pt idx="10">
                  <c:v>270</c:v>
                </c:pt>
                <c:pt idx="11">
                  <c:v>270</c:v>
                </c:pt>
                <c:pt idx="12">
                  <c:v>270</c:v>
                </c:pt>
                <c:pt idx="13">
                  <c:v>270</c:v>
                </c:pt>
                <c:pt idx="14">
                  <c:v>270</c:v>
                </c:pt>
                <c:pt idx="15">
                  <c:v>270</c:v>
                </c:pt>
                <c:pt idx="16">
                  <c:v>270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16"/>
          <c:order val="16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Curves'!$AL$78:$AL$119</c:f>
              <c:numCache>
                <c:formatCode>General</c:formatCode>
                <c:ptCount val="42"/>
                <c:pt idx="0">
                  <c:v>270</c:v>
                </c:pt>
                <c:pt idx="1">
                  <c:v>270</c:v>
                </c:pt>
                <c:pt idx="2">
                  <c:v>270</c:v>
                </c:pt>
                <c:pt idx="3">
                  <c:v>270</c:v>
                </c:pt>
                <c:pt idx="4">
                  <c:v>270</c:v>
                </c:pt>
                <c:pt idx="5">
                  <c:v>270</c:v>
                </c:pt>
                <c:pt idx="6">
                  <c:v>270</c:v>
                </c:pt>
                <c:pt idx="7">
                  <c:v>270</c:v>
                </c:pt>
                <c:pt idx="8">
                  <c:v>270</c:v>
                </c:pt>
                <c:pt idx="9">
                  <c:v>270</c:v>
                </c:pt>
                <c:pt idx="10">
                  <c:v>270</c:v>
                </c:pt>
                <c:pt idx="11">
                  <c:v>270</c:v>
                </c:pt>
                <c:pt idx="12">
                  <c:v>270</c:v>
                </c:pt>
                <c:pt idx="13">
                  <c:v>270</c:v>
                </c:pt>
                <c:pt idx="14">
                  <c:v>270</c:v>
                </c:pt>
                <c:pt idx="15">
                  <c:v>270</c:v>
                </c:pt>
                <c:pt idx="16">
                  <c:v>270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ser>
          <c:idx val="17"/>
          <c:order val="17"/>
          <c:marker>
            <c:symbol val="none"/>
          </c:marker>
          <c:xVal>
            <c:numRef>
              <c:f>'Hetrogeneous Curves'!$U$78:$U$119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</c:numCache>
            </c:numRef>
          </c:xVal>
          <c:yVal>
            <c:numRef>
              <c:f>'Hetrogeneous Curves'!$AM$78:$AM$119</c:f>
              <c:numCache>
                <c:formatCode>General</c:formatCode>
                <c:ptCount val="42"/>
                <c:pt idx="0">
                  <c:v>281.198195800343</c:v>
                </c:pt>
                <c:pt idx="1">
                  <c:v>282.60163630210133</c:v>
                </c:pt>
                <c:pt idx="2">
                  <c:v>283.39515834214058</c:v>
                </c:pt>
                <c:pt idx="3">
                  <c:v>283.57876192046132</c:v>
                </c:pt>
                <c:pt idx="4">
                  <c:v>283.15244703706281</c:v>
                </c:pt>
                <c:pt idx="5">
                  <c:v>282.11621369194535</c:v>
                </c:pt>
                <c:pt idx="6">
                  <c:v>280.47006188510881</c:v>
                </c:pt>
                <c:pt idx="7">
                  <c:v>278.21399161655341</c:v>
                </c:pt>
                <c:pt idx="8">
                  <c:v>275.348002886279</c:v>
                </c:pt>
                <c:pt idx="9">
                  <c:v>271.87209569428586</c:v>
                </c:pt>
                <c:pt idx="10">
                  <c:v>270</c:v>
                </c:pt>
                <c:pt idx="11">
                  <c:v>270</c:v>
                </c:pt>
                <c:pt idx="12">
                  <c:v>270</c:v>
                </c:pt>
                <c:pt idx="13">
                  <c:v>270</c:v>
                </c:pt>
                <c:pt idx="14">
                  <c:v>270</c:v>
                </c:pt>
                <c:pt idx="15">
                  <c:v>270</c:v>
                </c:pt>
                <c:pt idx="16">
                  <c:v>270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270</c:v>
                </c:pt>
                <c:pt idx="21">
                  <c:v>270</c:v>
                </c:pt>
                <c:pt idx="22">
                  <c:v>270</c:v>
                </c:pt>
                <c:pt idx="23">
                  <c:v>270</c:v>
                </c:pt>
                <c:pt idx="24">
                  <c:v>270</c:v>
                </c:pt>
                <c:pt idx="25">
                  <c:v>270</c:v>
                </c:pt>
                <c:pt idx="26">
                  <c:v>270</c:v>
                </c:pt>
                <c:pt idx="27">
                  <c:v>270</c:v>
                </c:pt>
                <c:pt idx="28">
                  <c:v>270</c:v>
                </c:pt>
                <c:pt idx="29">
                  <c:v>270</c:v>
                </c:pt>
                <c:pt idx="30">
                  <c:v>270</c:v>
                </c:pt>
                <c:pt idx="31">
                  <c:v>270</c:v>
                </c:pt>
                <c:pt idx="32">
                  <c:v>270</c:v>
                </c:pt>
                <c:pt idx="33">
                  <c:v>270</c:v>
                </c:pt>
                <c:pt idx="34">
                  <c:v>270</c:v>
                </c:pt>
                <c:pt idx="35">
                  <c:v>270</c:v>
                </c:pt>
                <c:pt idx="36">
                  <c:v>270</c:v>
                </c:pt>
                <c:pt idx="37">
                  <c:v>270</c:v>
                </c:pt>
                <c:pt idx="38">
                  <c:v>270</c:v>
                </c:pt>
                <c:pt idx="39">
                  <c:v>270</c:v>
                </c:pt>
                <c:pt idx="40">
                  <c:v>270</c:v>
                </c:pt>
                <c:pt idx="41">
                  <c:v>270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064640"/>
        <c:axId val="182066560"/>
      </c:scatterChart>
      <c:valAx>
        <c:axId val="182064640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NZ" sz="1800" dirty="0" smtClean="0"/>
                  <a:t>Nitrogen</a:t>
                </a:r>
                <a:r>
                  <a:rPr lang="en-NZ" sz="1800" baseline="0" dirty="0" smtClean="0"/>
                  <a:t> </a:t>
                </a:r>
                <a:r>
                  <a:rPr lang="en-NZ" sz="1800" dirty="0" smtClean="0"/>
                  <a:t>Abatements (Kg/Ha)</a:t>
                </a:r>
                <a:endParaRPr lang="en-NZ" sz="18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2066560"/>
        <c:crosses val="autoZero"/>
        <c:crossBetween val="midCat"/>
      </c:valAx>
      <c:valAx>
        <c:axId val="182066560"/>
        <c:scaling>
          <c:orientation val="minMax"/>
          <c:max val="22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NZ" sz="1600" dirty="0"/>
                  <a:t>Profits </a:t>
                </a:r>
                <a:r>
                  <a:rPr lang="en-NZ" sz="1600" dirty="0" smtClean="0"/>
                  <a:t> </a:t>
                </a:r>
                <a:r>
                  <a:rPr lang="en-NZ" sz="1800" dirty="0" smtClean="0"/>
                  <a:t>($/</a:t>
                </a:r>
                <a:r>
                  <a:rPr lang="en-NZ" sz="1600" dirty="0" smtClean="0"/>
                  <a:t>Ha)</a:t>
                </a:r>
                <a:endParaRPr lang="en-NZ" sz="16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2064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DAD61-1C7D-4D4C-83E4-9B5A2B71E80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F302F7-26B7-407B-8DB0-C71B570F4677}">
      <dgm:prSet phldrT="[Text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400080"/>
              </a:solidFill>
              <a:latin typeface="Gill Sans" charset="0"/>
            </a:rPr>
            <a:t>Type</a:t>
          </a:r>
          <a:endParaRPr lang="en-US" dirty="0"/>
        </a:p>
      </dgm:t>
    </dgm:pt>
    <dgm:pt modelId="{3B41AF8D-34BD-46B5-A1B5-578BDFD11B28}" type="parTrans" cxnId="{03A8126D-7FF5-47EE-A84E-DA40F511BB70}">
      <dgm:prSet/>
      <dgm:spPr/>
      <dgm:t>
        <a:bodyPr/>
        <a:lstStyle/>
        <a:p>
          <a:endParaRPr lang="en-US"/>
        </a:p>
      </dgm:t>
    </dgm:pt>
    <dgm:pt modelId="{59BE5B5E-3361-4424-A070-C081CD499CEF}" type="sibTrans" cxnId="{03A8126D-7FF5-47EE-A84E-DA40F511BB70}">
      <dgm:prSet/>
      <dgm:spPr/>
      <dgm:t>
        <a:bodyPr/>
        <a:lstStyle/>
        <a:p>
          <a:endParaRPr lang="en-US"/>
        </a:p>
      </dgm:t>
    </dgm:pt>
    <dgm:pt modelId="{B081476C-747D-4481-8D7C-F272B57DACFD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rgbClr val="400080"/>
              </a:solidFill>
              <a:latin typeface="Gill Sans" charset="0"/>
            </a:rPr>
            <a:t>Dairy</a:t>
          </a:r>
          <a:endParaRPr lang="en-US" i="1" dirty="0"/>
        </a:p>
      </dgm:t>
    </dgm:pt>
    <dgm:pt modelId="{A08E30F2-F779-4094-B6A8-168500763087}" type="parTrans" cxnId="{981253D0-2E39-4509-92BA-3D35275F5B13}">
      <dgm:prSet/>
      <dgm:spPr/>
      <dgm:t>
        <a:bodyPr/>
        <a:lstStyle/>
        <a:p>
          <a:endParaRPr lang="en-US"/>
        </a:p>
      </dgm:t>
    </dgm:pt>
    <dgm:pt modelId="{32348EC8-A077-49EF-9757-9646C21A1C64}" type="sibTrans" cxnId="{981253D0-2E39-4509-92BA-3D35275F5B13}">
      <dgm:prSet/>
      <dgm:spPr/>
      <dgm:t>
        <a:bodyPr/>
        <a:lstStyle/>
        <a:p>
          <a:endParaRPr lang="en-US"/>
        </a:p>
      </dgm:t>
    </dgm:pt>
    <dgm:pt modelId="{3D62C150-BBEC-4362-BB2E-8CB4D57ACC5E}">
      <dgm:prSet phldrT="[Text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400080"/>
              </a:solidFill>
              <a:latin typeface="Gill Sans" charset="0"/>
            </a:rPr>
            <a:t>Nitrogen</a:t>
          </a:r>
          <a:endParaRPr lang="en-US" dirty="0"/>
        </a:p>
      </dgm:t>
    </dgm:pt>
    <dgm:pt modelId="{C37075FD-3742-4107-A904-F921B9209956}" type="parTrans" cxnId="{05B73DB0-E775-446B-9C3F-8B7A3F859CAE}">
      <dgm:prSet/>
      <dgm:spPr/>
      <dgm:t>
        <a:bodyPr/>
        <a:lstStyle/>
        <a:p>
          <a:endParaRPr lang="en-US"/>
        </a:p>
      </dgm:t>
    </dgm:pt>
    <dgm:pt modelId="{16C84492-57E1-4A51-894C-93F634A2703F}" type="sibTrans" cxnId="{05B73DB0-E775-446B-9C3F-8B7A3F859CAE}">
      <dgm:prSet/>
      <dgm:spPr/>
      <dgm:t>
        <a:bodyPr/>
        <a:lstStyle/>
        <a:p>
          <a:endParaRPr lang="en-US"/>
        </a:p>
      </dgm:t>
    </dgm:pt>
    <dgm:pt modelId="{AD45EE4D-2B8E-44C9-B39C-A6A7E3D219B3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rgbClr val="400080"/>
              </a:solidFill>
              <a:latin typeface="Gill Sans" charset="0"/>
            </a:rPr>
            <a:t>High</a:t>
          </a:r>
          <a:endParaRPr lang="en-US" i="1" dirty="0"/>
        </a:p>
      </dgm:t>
    </dgm:pt>
    <dgm:pt modelId="{7D742370-FC3C-4553-BC08-22C7C2A250FA}" type="parTrans" cxnId="{D76CA5ED-F1F8-4C47-A3C3-AE5518223D15}">
      <dgm:prSet/>
      <dgm:spPr/>
      <dgm:t>
        <a:bodyPr/>
        <a:lstStyle/>
        <a:p>
          <a:endParaRPr lang="en-US"/>
        </a:p>
      </dgm:t>
    </dgm:pt>
    <dgm:pt modelId="{DF67E015-6C15-4B70-9242-C4788B9829AC}" type="sibTrans" cxnId="{D76CA5ED-F1F8-4C47-A3C3-AE5518223D15}">
      <dgm:prSet/>
      <dgm:spPr/>
      <dgm:t>
        <a:bodyPr/>
        <a:lstStyle/>
        <a:p>
          <a:endParaRPr lang="en-US"/>
        </a:p>
      </dgm:t>
    </dgm:pt>
    <dgm:pt modelId="{6509A46A-7E42-4917-B969-E291A773592A}">
      <dgm:prSet phldrT="[Text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400080"/>
              </a:solidFill>
              <a:latin typeface="Gill Sans" charset="0"/>
            </a:rPr>
            <a:t>GHG</a:t>
          </a:r>
          <a:endParaRPr lang="en-US" dirty="0"/>
        </a:p>
      </dgm:t>
    </dgm:pt>
    <dgm:pt modelId="{DEBFB1B2-5159-4410-BFCF-DD741D2D9A05}" type="parTrans" cxnId="{09291829-364A-4B69-9B1C-1DE1D786BDDF}">
      <dgm:prSet/>
      <dgm:spPr/>
      <dgm:t>
        <a:bodyPr/>
        <a:lstStyle/>
        <a:p>
          <a:endParaRPr lang="en-US"/>
        </a:p>
      </dgm:t>
    </dgm:pt>
    <dgm:pt modelId="{8BF4A0EB-6113-4503-A8F1-FBA93CEA4F1F}" type="sibTrans" cxnId="{09291829-364A-4B69-9B1C-1DE1D786BDDF}">
      <dgm:prSet/>
      <dgm:spPr/>
      <dgm:t>
        <a:bodyPr/>
        <a:lstStyle/>
        <a:p>
          <a:endParaRPr lang="en-US"/>
        </a:p>
      </dgm:t>
    </dgm:pt>
    <dgm:pt modelId="{00F1979D-D894-40D9-8AF9-D6E9277B375F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rgbClr val="400080"/>
              </a:solidFill>
              <a:latin typeface="Gill Sans" charset="0"/>
            </a:rPr>
            <a:t>High</a:t>
          </a:r>
          <a:endParaRPr lang="en-US" i="1" dirty="0"/>
        </a:p>
      </dgm:t>
    </dgm:pt>
    <dgm:pt modelId="{69B782AC-717A-4A40-B212-6B5DDE1BDEEA}" type="parTrans" cxnId="{058AF472-1508-4C25-8C7F-4900174951B8}">
      <dgm:prSet/>
      <dgm:spPr/>
      <dgm:t>
        <a:bodyPr/>
        <a:lstStyle/>
        <a:p>
          <a:endParaRPr lang="en-US"/>
        </a:p>
      </dgm:t>
    </dgm:pt>
    <dgm:pt modelId="{1F7A5339-2476-4A0E-9B34-DD922C57D590}" type="sibTrans" cxnId="{058AF472-1508-4C25-8C7F-4900174951B8}">
      <dgm:prSet/>
      <dgm:spPr/>
      <dgm:t>
        <a:bodyPr/>
        <a:lstStyle/>
        <a:p>
          <a:endParaRPr lang="en-US"/>
        </a:p>
      </dgm:t>
    </dgm:pt>
    <dgm:pt modelId="{776E430D-10CC-4EB7-982F-90BD1EF9399A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rgbClr val="400080"/>
              </a:solidFill>
              <a:latin typeface="Gill Sans" charset="0"/>
            </a:rPr>
            <a:t>Medium</a:t>
          </a:r>
          <a:endParaRPr lang="en-US" i="1" dirty="0"/>
        </a:p>
      </dgm:t>
    </dgm:pt>
    <dgm:pt modelId="{504BF107-0BAF-4476-9306-8B50DB8618B4}" type="parTrans" cxnId="{771C6AE9-EBF7-49A6-81B5-16DAF021E054}">
      <dgm:prSet/>
      <dgm:spPr/>
      <dgm:t>
        <a:bodyPr/>
        <a:lstStyle/>
        <a:p>
          <a:endParaRPr lang="en-US"/>
        </a:p>
      </dgm:t>
    </dgm:pt>
    <dgm:pt modelId="{FA50B43C-617B-4BBC-9430-7BE73A75E036}" type="sibTrans" cxnId="{771C6AE9-EBF7-49A6-81B5-16DAF021E054}">
      <dgm:prSet/>
      <dgm:spPr/>
      <dgm:t>
        <a:bodyPr/>
        <a:lstStyle/>
        <a:p>
          <a:endParaRPr lang="en-US"/>
        </a:p>
      </dgm:t>
    </dgm:pt>
    <dgm:pt modelId="{A9B42D67-2943-4DEB-9877-108D60A6782B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rgbClr val="400080"/>
              </a:solidFill>
              <a:latin typeface="Gill Sans" charset="0"/>
            </a:rPr>
            <a:t>Low</a:t>
          </a:r>
          <a:endParaRPr lang="en-US" i="1" dirty="0"/>
        </a:p>
      </dgm:t>
    </dgm:pt>
    <dgm:pt modelId="{D70139A6-814F-4C25-A0D0-9648A14901E2}" type="parTrans" cxnId="{FF63C200-3BBC-4FEF-8FA3-A14619EA075C}">
      <dgm:prSet/>
      <dgm:spPr/>
      <dgm:t>
        <a:bodyPr/>
        <a:lstStyle/>
        <a:p>
          <a:endParaRPr lang="en-US"/>
        </a:p>
      </dgm:t>
    </dgm:pt>
    <dgm:pt modelId="{4CE38475-B1DF-4BE2-A561-D2AB424244FB}" type="sibTrans" cxnId="{FF63C200-3BBC-4FEF-8FA3-A14619EA075C}">
      <dgm:prSet/>
      <dgm:spPr/>
      <dgm:t>
        <a:bodyPr/>
        <a:lstStyle/>
        <a:p>
          <a:endParaRPr lang="en-US"/>
        </a:p>
      </dgm:t>
    </dgm:pt>
    <dgm:pt modelId="{5EC2FA86-9446-4D87-9BB5-0B4BCE4C2712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rgbClr val="400080"/>
              </a:solidFill>
              <a:latin typeface="Gill Sans" charset="0"/>
            </a:rPr>
            <a:t>Medium</a:t>
          </a:r>
          <a:endParaRPr lang="en-US" i="1" dirty="0"/>
        </a:p>
      </dgm:t>
    </dgm:pt>
    <dgm:pt modelId="{D5D37569-BA14-4FD3-83A6-52242C854D15}" type="parTrans" cxnId="{238952D8-070C-4C0B-A4A0-812BEFCCCC72}">
      <dgm:prSet/>
      <dgm:spPr/>
      <dgm:t>
        <a:bodyPr/>
        <a:lstStyle/>
        <a:p>
          <a:endParaRPr lang="en-US"/>
        </a:p>
      </dgm:t>
    </dgm:pt>
    <dgm:pt modelId="{5BACD969-B883-42D5-9B1D-2BF897264DE6}" type="sibTrans" cxnId="{238952D8-070C-4C0B-A4A0-812BEFCCCC72}">
      <dgm:prSet/>
      <dgm:spPr/>
      <dgm:t>
        <a:bodyPr/>
        <a:lstStyle/>
        <a:p>
          <a:endParaRPr lang="en-US"/>
        </a:p>
      </dgm:t>
    </dgm:pt>
    <dgm:pt modelId="{24E0BC65-2495-4362-8897-D2A31ED95C07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rgbClr val="400080"/>
              </a:solidFill>
              <a:latin typeface="Gill Sans" charset="0"/>
            </a:rPr>
            <a:t>Low</a:t>
          </a:r>
          <a:endParaRPr lang="en-US" i="1" dirty="0"/>
        </a:p>
      </dgm:t>
    </dgm:pt>
    <dgm:pt modelId="{172B98D5-3E65-4127-AD6A-E2FA0F8F4732}" type="parTrans" cxnId="{57D72CD0-4F31-4424-B928-E74D9E459722}">
      <dgm:prSet/>
      <dgm:spPr/>
      <dgm:t>
        <a:bodyPr/>
        <a:lstStyle/>
        <a:p>
          <a:endParaRPr lang="en-US"/>
        </a:p>
      </dgm:t>
    </dgm:pt>
    <dgm:pt modelId="{1B3F9B27-D978-4C8B-A1FD-617E9C7FE87D}" type="sibTrans" cxnId="{57D72CD0-4F31-4424-B928-E74D9E459722}">
      <dgm:prSet/>
      <dgm:spPr/>
      <dgm:t>
        <a:bodyPr/>
        <a:lstStyle/>
        <a:p>
          <a:endParaRPr lang="en-US"/>
        </a:p>
      </dgm:t>
    </dgm:pt>
    <dgm:pt modelId="{A9638F85-3B3B-48D0-9BA1-1BFE0E2A1877}">
      <dgm:prSet phldrT="[Text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i="1" dirty="0" smtClean="0">
              <a:solidFill>
                <a:srgbClr val="400080"/>
              </a:solidFill>
              <a:latin typeface="Gill Sans" charset="0"/>
            </a:rPr>
            <a:t>Sheep/beef</a:t>
          </a:r>
          <a:endParaRPr lang="en-US" i="1" dirty="0"/>
        </a:p>
      </dgm:t>
    </dgm:pt>
    <dgm:pt modelId="{7D11A630-41F9-4D44-9FA0-B18DA7A3B33D}" type="parTrans" cxnId="{2AB11264-8197-4E3D-815A-8B9B37E266B8}">
      <dgm:prSet/>
      <dgm:spPr/>
      <dgm:t>
        <a:bodyPr/>
        <a:lstStyle/>
        <a:p>
          <a:endParaRPr lang="en-US"/>
        </a:p>
      </dgm:t>
    </dgm:pt>
    <dgm:pt modelId="{81E01E4D-ECDE-40CA-8E6B-18D42B0CFFA9}" type="sibTrans" cxnId="{2AB11264-8197-4E3D-815A-8B9B37E266B8}">
      <dgm:prSet/>
      <dgm:spPr/>
      <dgm:t>
        <a:bodyPr/>
        <a:lstStyle/>
        <a:p>
          <a:endParaRPr lang="en-US"/>
        </a:p>
      </dgm:t>
    </dgm:pt>
    <dgm:pt modelId="{54A88140-861E-48DF-A4E7-B083F65BEEA8}" type="pres">
      <dgm:prSet presAssocID="{182DAD61-1C7D-4D4C-83E4-9B5A2B71E8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C8E49-DA66-49B4-91E4-7F413F038D8C}" type="pres">
      <dgm:prSet presAssocID="{5BF302F7-26B7-407B-8DB0-C71B570F4677}" presName="composite" presStyleCnt="0"/>
      <dgm:spPr/>
    </dgm:pt>
    <dgm:pt modelId="{407C23A0-21F4-4AF2-9EEB-F1CE7E7505EF}" type="pres">
      <dgm:prSet presAssocID="{5BF302F7-26B7-407B-8DB0-C71B570F46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81FAA-9F31-4C4E-9A7B-E6565A20EC70}" type="pres">
      <dgm:prSet presAssocID="{5BF302F7-26B7-407B-8DB0-C71B570F4677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A9367A-C00C-4338-B710-2B1C901275A3}" type="pres">
      <dgm:prSet presAssocID="{59BE5B5E-3361-4424-A070-C081CD499CEF}" presName="space" presStyleCnt="0"/>
      <dgm:spPr/>
    </dgm:pt>
    <dgm:pt modelId="{4EF367F1-BF8F-44C1-885D-84D62F360118}" type="pres">
      <dgm:prSet presAssocID="{3D62C150-BBEC-4362-BB2E-8CB4D57ACC5E}" presName="composite" presStyleCnt="0"/>
      <dgm:spPr/>
    </dgm:pt>
    <dgm:pt modelId="{A12919FA-A2EF-4914-88DA-701BD59EE904}" type="pres">
      <dgm:prSet presAssocID="{3D62C150-BBEC-4362-BB2E-8CB4D57ACC5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A2B9D-126F-4654-A9AE-FEE2BAC60F62}" type="pres">
      <dgm:prSet presAssocID="{3D62C150-BBEC-4362-BB2E-8CB4D57ACC5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08213-68DE-4466-90CF-67B56F8FF56B}" type="pres">
      <dgm:prSet presAssocID="{16C84492-57E1-4A51-894C-93F634A2703F}" presName="space" presStyleCnt="0"/>
      <dgm:spPr/>
    </dgm:pt>
    <dgm:pt modelId="{560354A1-417C-4456-B9EA-B0F290878DDC}" type="pres">
      <dgm:prSet presAssocID="{6509A46A-7E42-4917-B969-E291A773592A}" presName="composite" presStyleCnt="0"/>
      <dgm:spPr/>
    </dgm:pt>
    <dgm:pt modelId="{BC0967B8-CC12-42F5-A9B8-669DA4899C1C}" type="pres">
      <dgm:prSet presAssocID="{6509A46A-7E42-4917-B969-E291A77359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1D80D-0D9A-49D5-A0BC-81CA44E4A089}" type="pres">
      <dgm:prSet presAssocID="{6509A46A-7E42-4917-B969-E291A773592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52EACD-AEBE-4DFF-B346-B179E7782120}" type="presOf" srcId="{24E0BC65-2495-4362-8897-D2A31ED95C07}" destId="{CA21D80D-0D9A-49D5-A0BC-81CA44E4A089}" srcOrd="0" destOrd="2" presId="urn:microsoft.com/office/officeart/2005/8/layout/hList1"/>
    <dgm:cxn modelId="{D78AFE2B-9B40-4234-BB28-7E337FD917B6}" type="presOf" srcId="{6509A46A-7E42-4917-B969-E291A773592A}" destId="{BC0967B8-CC12-42F5-A9B8-669DA4899C1C}" srcOrd="0" destOrd="0" presId="urn:microsoft.com/office/officeart/2005/8/layout/hList1"/>
    <dgm:cxn modelId="{2AB11264-8197-4E3D-815A-8B9B37E266B8}" srcId="{5BF302F7-26B7-407B-8DB0-C71B570F4677}" destId="{A9638F85-3B3B-48D0-9BA1-1BFE0E2A1877}" srcOrd="1" destOrd="0" parTransId="{7D11A630-41F9-4D44-9FA0-B18DA7A3B33D}" sibTransId="{81E01E4D-ECDE-40CA-8E6B-18D42B0CFFA9}"/>
    <dgm:cxn modelId="{86BE04F1-FF57-464F-A9BF-C2DDF5C8F890}" type="presOf" srcId="{5EC2FA86-9446-4D87-9BB5-0B4BCE4C2712}" destId="{CA21D80D-0D9A-49D5-A0BC-81CA44E4A089}" srcOrd="0" destOrd="1" presId="urn:microsoft.com/office/officeart/2005/8/layout/hList1"/>
    <dgm:cxn modelId="{058AF472-1508-4C25-8C7F-4900174951B8}" srcId="{6509A46A-7E42-4917-B969-E291A773592A}" destId="{00F1979D-D894-40D9-8AF9-D6E9277B375F}" srcOrd="0" destOrd="0" parTransId="{69B782AC-717A-4A40-B212-6B5DDE1BDEEA}" sibTransId="{1F7A5339-2476-4A0E-9B34-DD922C57D590}"/>
    <dgm:cxn modelId="{2B49074C-4B6A-4C86-9AE6-14DBB7FD3C60}" type="presOf" srcId="{00F1979D-D894-40D9-8AF9-D6E9277B375F}" destId="{CA21D80D-0D9A-49D5-A0BC-81CA44E4A089}" srcOrd="0" destOrd="0" presId="urn:microsoft.com/office/officeart/2005/8/layout/hList1"/>
    <dgm:cxn modelId="{92D1697B-8665-42B2-AF8D-D33893A6EDFC}" type="presOf" srcId="{B081476C-747D-4481-8D7C-F272B57DACFD}" destId="{0E881FAA-9F31-4C4E-9A7B-E6565A20EC70}" srcOrd="0" destOrd="0" presId="urn:microsoft.com/office/officeart/2005/8/layout/hList1"/>
    <dgm:cxn modelId="{05B73DB0-E775-446B-9C3F-8B7A3F859CAE}" srcId="{182DAD61-1C7D-4D4C-83E4-9B5A2B71E80E}" destId="{3D62C150-BBEC-4362-BB2E-8CB4D57ACC5E}" srcOrd="1" destOrd="0" parTransId="{C37075FD-3742-4107-A904-F921B9209956}" sibTransId="{16C84492-57E1-4A51-894C-93F634A2703F}"/>
    <dgm:cxn modelId="{981253D0-2E39-4509-92BA-3D35275F5B13}" srcId="{5BF302F7-26B7-407B-8DB0-C71B570F4677}" destId="{B081476C-747D-4481-8D7C-F272B57DACFD}" srcOrd="0" destOrd="0" parTransId="{A08E30F2-F779-4094-B6A8-168500763087}" sibTransId="{32348EC8-A077-49EF-9757-9646C21A1C64}"/>
    <dgm:cxn modelId="{238952D8-070C-4C0B-A4A0-812BEFCCCC72}" srcId="{6509A46A-7E42-4917-B969-E291A773592A}" destId="{5EC2FA86-9446-4D87-9BB5-0B4BCE4C2712}" srcOrd="1" destOrd="0" parTransId="{D5D37569-BA14-4FD3-83A6-52242C854D15}" sibTransId="{5BACD969-B883-42D5-9B1D-2BF897264DE6}"/>
    <dgm:cxn modelId="{A8F56C54-B24D-4E53-926E-EA07BDFE23B3}" type="presOf" srcId="{3D62C150-BBEC-4362-BB2E-8CB4D57ACC5E}" destId="{A12919FA-A2EF-4914-88DA-701BD59EE904}" srcOrd="0" destOrd="0" presId="urn:microsoft.com/office/officeart/2005/8/layout/hList1"/>
    <dgm:cxn modelId="{2F163093-CDF6-4AAB-8E1C-A7FE110D66E0}" type="presOf" srcId="{182DAD61-1C7D-4D4C-83E4-9B5A2B71E80E}" destId="{54A88140-861E-48DF-A4E7-B083F65BEEA8}" srcOrd="0" destOrd="0" presId="urn:microsoft.com/office/officeart/2005/8/layout/hList1"/>
    <dgm:cxn modelId="{59EF31DC-40E2-4C6E-9309-F5A582AA1C2C}" type="presOf" srcId="{5BF302F7-26B7-407B-8DB0-C71B570F4677}" destId="{407C23A0-21F4-4AF2-9EEB-F1CE7E7505EF}" srcOrd="0" destOrd="0" presId="urn:microsoft.com/office/officeart/2005/8/layout/hList1"/>
    <dgm:cxn modelId="{57D72CD0-4F31-4424-B928-E74D9E459722}" srcId="{6509A46A-7E42-4917-B969-E291A773592A}" destId="{24E0BC65-2495-4362-8897-D2A31ED95C07}" srcOrd="2" destOrd="0" parTransId="{172B98D5-3E65-4127-AD6A-E2FA0F8F4732}" sibTransId="{1B3F9B27-D978-4C8B-A1FD-617E9C7FE87D}"/>
    <dgm:cxn modelId="{1DBF9865-62BF-4F2F-BCEC-D0D7576B14BF}" type="presOf" srcId="{A9B42D67-2943-4DEB-9877-108D60A6782B}" destId="{503A2B9D-126F-4654-A9AE-FEE2BAC60F62}" srcOrd="0" destOrd="2" presId="urn:microsoft.com/office/officeart/2005/8/layout/hList1"/>
    <dgm:cxn modelId="{FF63C200-3BBC-4FEF-8FA3-A14619EA075C}" srcId="{3D62C150-BBEC-4362-BB2E-8CB4D57ACC5E}" destId="{A9B42D67-2943-4DEB-9877-108D60A6782B}" srcOrd="2" destOrd="0" parTransId="{D70139A6-814F-4C25-A0D0-9648A14901E2}" sibTransId="{4CE38475-B1DF-4BE2-A561-D2AB424244FB}"/>
    <dgm:cxn modelId="{03A8126D-7FF5-47EE-A84E-DA40F511BB70}" srcId="{182DAD61-1C7D-4D4C-83E4-9B5A2B71E80E}" destId="{5BF302F7-26B7-407B-8DB0-C71B570F4677}" srcOrd="0" destOrd="0" parTransId="{3B41AF8D-34BD-46B5-A1B5-578BDFD11B28}" sibTransId="{59BE5B5E-3361-4424-A070-C081CD499CEF}"/>
    <dgm:cxn modelId="{4C887EB3-048D-4686-8970-C506F09E541D}" type="presOf" srcId="{776E430D-10CC-4EB7-982F-90BD1EF9399A}" destId="{503A2B9D-126F-4654-A9AE-FEE2BAC60F62}" srcOrd="0" destOrd="1" presId="urn:microsoft.com/office/officeart/2005/8/layout/hList1"/>
    <dgm:cxn modelId="{752E3FB8-FCC9-4E25-8A85-1235E5B012D9}" type="presOf" srcId="{A9638F85-3B3B-48D0-9BA1-1BFE0E2A1877}" destId="{0E881FAA-9F31-4C4E-9A7B-E6565A20EC70}" srcOrd="0" destOrd="1" presId="urn:microsoft.com/office/officeart/2005/8/layout/hList1"/>
    <dgm:cxn modelId="{D76CA5ED-F1F8-4C47-A3C3-AE5518223D15}" srcId="{3D62C150-BBEC-4362-BB2E-8CB4D57ACC5E}" destId="{AD45EE4D-2B8E-44C9-B39C-A6A7E3D219B3}" srcOrd="0" destOrd="0" parTransId="{7D742370-FC3C-4553-BC08-22C7C2A250FA}" sibTransId="{DF67E015-6C15-4B70-9242-C4788B9829AC}"/>
    <dgm:cxn modelId="{CD09FBA6-3262-4679-A59D-EEE587E8F00C}" type="presOf" srcId="{AD45EE4D-2B8E-44C9-B39C-A6A7E3D219B3}" destId="{503A2B9D-126F-4654-A9AE-FEE2BAC60F62}" srcOrd="0" destOrd="0" presId="urn:microsoft.com/office/officeart/2005/8/layout/hList1"/>
    <dgm:cxn modelId="{771C6AE9-EBF7-49A6-81B5-16DAF021E054}" srcId="{3D62C150-BBEC-4362-BB2E-8CB4D57ACC5E}" destId="{776E430D-10CC-4EB7-982F-90BD1EF9399A}" srcOrd="1" destOrd="0" parTransId="{504BF107-0BAF-4476-9306-8B50DB8618B4}" sibTransId="{FA50B43C-617B-4BBC-9430-7BE73A75E036}"/>
    <dgm:cxn modelId="{09291829-364A-4B69-9B1C-1DE1D786BDDF}" srcId="{182DAD61-1C7D-4D4C-83E4-9B5A2B71E80E}" destId="{6509A46A-7E42-4917-B969-E291A773592A}" srcOrd="2" destOrd="0" parTransId="{DEBFB1B2-5159-4410-BFCF-DD741D2D9A05}" sibTransId="{8BF4A0EB-6113-4503-A8F1-FBA93CEA4F1F}"/>
    <dgm:cxn modelId="{E06AF964-1C9F-4C26-AFBE-CBE502A52085}" type="presParOf" srcId="{54A88140-861E-48DF-A4E7-B083F65BEEA8}" destId="{2A0C8E49-DA66-49B4-91E4-7F413F038D8C}" srcOrd="0" destOrd="0" presId="urn:microsoft.com/office/officeart/2005/8/layout/hList1"/>
    <dgm:cxn modelId="{92BD4241-B41C-4201-9668-47C242A3CD33}" type="presParOf" srcId="{2A0C8E49-DA66-49B4-91E4-7F413F038D8C}" destId="{407C23A0-21F4-4AF2-9EEB-F1CE7E7505EF}" srcOrd="0" destOrd="0" presId="urn:microsoft.com/office/officeart/2005/8/layout/hList1"/>
    <dgm:cxn modelId="{33703A2D-E73A-48A5-B684-0BF753531C81}" type="presParOf" srcId="{2A0C8E49-DA66-49B4-91E4-7F413F038D8C}" destId="{0E881FAA-9F31-4C4E-9A7B-E6565A20EC70}" srcOrd="1" destOrd="0" presId="urn:microsoft.com/office/officeart/2005/8/layout/hList1"/>
    <dgm:cxn modelId="{AE6AD5DB-CCF7-4695-A752-D05EBBDAFDA6}" type="presParOf" srcId="{54A88140-861E-48DF-A4E7-B083F65BEEA8}" destId="{B7A9367A-C00C-4338-B710-2B1C901275A3}" srcOrd="1" destOrd="0" presId="urn:microsoft.com/office/officeart/2005/8/layout/hList1"/>
    <dgm:cxn modelId="{7466464D-C996-4938-B3A4-A4C9515987D4}" type="presParOf" srcId="{54A88140-861E-48DF-A4E7-B083F65BEEA8}" destId="{4EF367F1-BF8F-44C1-885D-84D62F360118}" srcOrd="2" destOrd="0" presId="urn:microsoft.com/office/officeart/2005/8/layout/hList1"/>
    <dgm:cxn modelId="{CE0A0BFF-C549-411D-9F36-DFA7614C329C}" type="presParOf" srcId="{4EF367F1-BF8F-44C1-885D-84D62F360118}" destId="{A12919FA-A2EF-4914-88DA-701BD59EE904}" srcOrd="0" destOrd="0" presId="urn:microsoft.com/office/officeart/2005/8/layout/hList1"/>
    <dgm:cxn modelId="{78E09DF9-7E73-4427-AB5F-3D6B2C5FDEAA}" type="presParOf" srcId="{4EF367F1-BF8F-44C1-885D-84D62F360118}" destId="{503A2B9D-126F-4654-A9AE-FEE2BAC60F62}" srcOrd="1" destOrd="0" presId="urn:microsoft.com/office/officeart/2005/8/layout/hList1"/>
    <dgm:cxn modelId="{3CB323D3-6908-4E1D-889D-AE497A556A4D}" type="presParOf" srcId="{54A88140-861E-48DF-A4E7-B083F65BEEA8}" destId="{EB608213-68DE-4466-90CF-67B56F8FF56B}" srcOrd="3" destOrd="0" presId="urn:microsoft.com/office/officeart/2005/8/layout/hList1"/>
    <dgm:cxn modelId="{0793A438-7BC4-46E4-9F96-60FDA0C096DF}" type="presParOf" srcId="{54A88140-861E-48DF-A4E7-B083F65BEEA8}" destId="{560354A1-417C-4456-B9EA-B0F290878DDC}" srcOrd="4" destOrd="0" presId="urn:microsoft.com/office/officeart/2005/8/layout/hList1"/>
    <dgm:cxn modelId="{E0153B00-AC4B-49FA-B09D-5B62D5A32B68}" type="presParOf" srcId="{560354A1-417C-4456-B9EA-B0F290878DDC}" destId="{BC0967B8-CC12-42F5-A9B8-669DA4899C1C}" srcOrd="0" destOrd="0" presId="urn:microsoft.com/office/officeart/2005/8/layout/hList1"/>
    <dgm:cxn modelId="{386D2438-A287-44A6-9D42-CAFF17490A14}" type="presParOf" srcId="{560354A1-417C-4456-B9EA-B0F290878DDC}" destId="{CA21D80D-0D9A-49D5-A0BC-81CA44E4A0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0.13793</cdr:x>
      <cdr:y>0.32857</cdr:y>
    </cdr:from>
    <cdr:to>
      <cdr:x>0.52586</cdr:x>
      <cdr:y>0.43237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152128" y="1656184"/>
          <a:ext cx="324036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rgbClr val="03008A"/>
              </a:solidFill>
              <a:latin typeface="Times New Roman" pitchFamily="18" charset="0"/>
            </a:defRPr>
          </a:lvl1pPr>
          <a:lvl2pPr marL="4572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rgbClr val="03008A"/>
              </a:solidFill>
              <a:latin typeface="Times New Roman" pitchFamily="18" charset="0"/>
            </a:defRPr>
          </a:lvl2pPr>
          <a:lvl3pPr marL="9144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rgbClr val="03008A"/>
              </a:solidFill>
              <a:latin typeface="Times New Roman" pitchFamily="18" charset="0"/>
            </a:defRPr>
          </a:lvl3pPr>
          <a:lvl4pPr marL="13716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rgbClr val="03008A"/>
              </a:solidFill>
              <a:latin typeface="Times New Roman" pitchFamily="18" charset="0"/>
            </a:defRPr>
          </a:lvl4pPr>
          <a:lvl5pPr marL="18288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rgbClr val="03008A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3200" kern="1200">
              <a:solidFill>
                <a:srgbClr val="03008A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3200" kern="1200">
              <a:solidFill>
                <a:srgbClr val="03008A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3200" kern="1200">
              <a:solidFill>
                <a:srgbClr val="03008A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3200" kern="1200">
              <a:solidFill>
                <a:srgbClr val="03008A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n-US" sz="2800" dirty="0" smtClean="0">
              <a:solidFill>
                <a:srgbClr val="00B050"/>
              </a:solidFill>
              <a:latin typeface="Gill Sans"/>
            </a:rPr>
            <a:t>Nitrogen target</a:t>
          </a:r>
          <a:endParaRPr lang="en-US" sz="2800" dirty="0">
            <a:solidFill>
              <a:srgbClr val="00B050"/>
            </a:solidFill>
            <a:latin typeface="Gill San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0.13793</cdr:x>
      <cdr:y>0.04286</cdr:y>
    </cdr:from>
    <cdr:to>
      <cdr:x>0.56034</cdr:x>
      <cdr:y>0.14666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152128" y="216024"/>
          <a:ext cx="352839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rgbClr val="03008A"/>
              </a:solidFill>
              <a:latin typeface="Times New Roman" pitchFamily="18" charset="0"/>
            </a:defRPr>
          </a:lvl1pPr>
          <a:lvl2pPr marL="4572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rgbClr val="03008A"/>
              </a:solidFill>
              <a:latin typeface="Times New Roman" pitchFamily="18" charset="0"/>
            </a:defRPr>
          </a:lvl2pPr>
          <a:lvl3pPr marL="9144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rgbClr val="03008A"/>
              </a:solidFill>
              <a:latin typeface="Times New Roman" pitchFamily="18" charset="0"/>
            </a:defRPr>
          </a:lvl3pPr>
          <a:lvl4pPr marL="13716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rgbClr val="03008A"/>
              </a:solidFill>
              <a:latin typeface="Times New Roman" pitchFamily="18" charset="0"/>
            </a:defRPr>
          </a:lvl4pPr>
          <a:lvl5pPr marL="18288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rgbClr val="03008A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3200" kern="1200">
              <a:solidFill>
                <a:srgbClr val="03008A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3200" kern="1200">
              <a:solidFill>
                <a:srgbClr val="03008A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3200" kern="1200">
              <a:solidFill>
                <a:srgbClr val="03008A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3200" kern="1200">
              <a:solidFill>
                <a:srgbClr val="03008A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n-US" sz="2800" dirty="0" smtClean="0">
              <a:solidFill>
                <a:schemeClr val="bg1">
                  <a:lumMod val="65000"/>
                </a:schemeClr>
              </a:solidFill>
              <a:latin typeface="Gill Sans"/>
            </a:rPr>
            <a:t>Current exports</a:t>
          </a:r>
          <a:endParaRPr lang="en-US" sz="2800" dirty="0">
            <a:solidFill>
              <a:schemeClr val="bg1">
                <a:lumMod val="65000"/>
              </a:schemeClr>
            </a:solidFill>
            <a:latin typeface="Gill San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6797675" cy="30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0" tIns="46940" rIns="93880" bIns="46940" numCol="1" anchor="t" anchorCtr="0" compatLnSpc="1">
            <a:prstTxWarp prst="textNoShape">
              <a:avLst/>
            </a:prstTxWarp>
          </a:bodyPr>
          <a:lstStyle>
            <a:lvl1pPr algn="r" defTabSz="938981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34" y="9430813"/>
            <a:ext cx="2944341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0" tIns="46940" rIns="93880" bIns="46940" numCol="1" anchor="b" anchorCtr="0" compatLnSpc="1">
            <a:prstTxWarp prst="textNoShape">
              <a:avLst/>
            </a:prstTxWarp>
          </a:bodyPr>
          <a:lstStyle>
            <a:lvl1pPr algn="r" defTabSz="93898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D563B8BF-C2D4-4F7F-8A3A-1466CBE4E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7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97675" cy="5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8" tIns="46074" rIns="92148" bIns="46074" numCol="1" anchor="t" anchorCtr="0" compatLnSpc="1">
            <a:prstTxWarp prst="textNoShape">
              <a:avLst/>
            </a:prstTxWarp>
          </a:bodyPr>
          <a:lstStyle>
            <a:lvl1pPr algn="r" defTabSz="922131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1350" y="762000"/>
            <a:ext cx="5499100" cy="3808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735" y="9452372"/>
            <a:ext cx="2950422" cy="45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8" tIns="46074" rIns="92148" bIns="46074" numCol="1" anchor="b" anchorCtr="0" compatLnSpc="1">
            <a:prstTxWarp prst="textNoShape">
              <a:avLst/>
            </a:prstTxWarp>
          </a:bodyPr>
          <a:lstStyle>
            <a:lvl1pPr algn="r" defTabSz="92213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/>
              <a:t>Topic 1:</a:t>
            </a:r>
            <a:fld id="{564E8240-0740-4FC7-AF1F-CDBE9284F9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7614" y="5563933"/>
            <a:ext cx="6136452" cy="58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148" tIns="46074" rIns="92148" bIns="46074">
            <a:spAutoFit/>
          </a:bodyPr>
          <a:lstStyle/>
          <a:p>
            <a:pPr defTabSz="922131">
              <a:spcBef>
                <a:spcPct val="50000"/>
              </a:spcBef>
            </a:pPr>
            <a:endParaRPr lang="en-NZ" sz="32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10091" y="4649188"/>
            <a:ext cx="6213975" cy="58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148" tIns="46074" rIns="92148" bIns="46074">
            <a:spAutoFit/>
          </a:bodyPr>
          <a:lstStyle/>
          <a:p>
            <a:pPr defTabSz="922131">
              <a:spcBef>
                <a:spcPct val="50000"/>
              </a:spcBef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91436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E2FE6AAE-3DE7-4D53-94FE-049DCCD84B2C}" type="slidenum">
              <a:rPr lang="en-US"/>
              <a:pPr/>
              <a:t>1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r>
              <a:rPr lang="en-US" dirty="0" smtClean="0"/>
              <a:t>MAF</a:t>
            </a:r>
            <a:r>
              <a:rPr lang="en-US" baseline="0" dirty="0" smtClean="0"/>
              <a:t> Farm Monitor Project</a:t>
            </a:r>
          </a:p>
          <a:p>
            <a:r>
              <a:rPr lang="en-US" baseline="0" dirty="0" smtClean="0"/>
              <a:t>All NZ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r>
              <a:rPr lang="en-US" dirty="0" smtClean="0"/>
              <a:t>Duncan </a:t>
            </a:r>
            <a:r>
              <a:rPr lang="en-US" dirty="0" err="1" smtClean="0"/>
              <a:t>Smetan</a:t>
            </a:r>
            <a:r>
              <a:rPr lang="en-US" baseline="0" dirty="0" smtClean="0"/>
              <a:t> – Different Farms under same </a:t>
            </a:r>
            <a:r>
              <a:rPr lang="en-US" baseline="0" dirty="0" err="1" smtClean="0"/>
              <a:t>managment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Calculated</a:t>
            </a:r>
            <a:r>
              <a:rPr lang="en-US" baseline="0" dirty="0" smtClean="0"/>
              <a:t> using a representative farm (constructed by combining unit record data)</a:t>
            </a:r>
          </a:p>
          <a:p>
            <a:r>
              <a:rPr lang="en-US" baseline="0" dirty="0" smtClean="0"/>
              <a:t>Simulation modelling in Farmax and OVERSEER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r>
              <a:rPr lang="en-US" dirty="0" smtClean="0"/>
              <a:t>Calculated</a:t>
            </a:r>
            <a:r>
              <a:rPr lang="en-US" baseline="0" dirty="0" smtClean="0"/>
              <a:t> using a representative farm (constructed by combining unit record data)</a:t>
            </a:r>
          </a:p>
          <a:p>
            <a:r>
              <a:rPr lang="en-US" baseline="0" dirty="0" smtClean="0"/>
              <a:t>Simulation modelling in Farmax and OVERSEER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r>
              <a:rPr lang="en-US" dirty="0" smtClean="0"/>
              <a:t>3 Pieces</a:t>
            </a:r>
            <a:r>
              <a:rPr lang="en-US" baseline="0" dirty="0" smtClean="0"/>
              <a:t> of Data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Esti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r>
              <a:rPr lang="en-US" dirty="0" smtClean="0"/>
              <a:t>To GHG and N regulation has</a:t>
            </a:r>
            <a:r>
              <a:rPr lang="en-US" baseline="0" dirty="0" smtClean="0"/>
              <a:t> been happening and is happening.</a:t>
            </a:r>
          </a:p>
          <a:p>
            <a:r>
              <a:rPr lang="en-US" baseline="0" dirty="0" smtClean="0"/>
              <a:t>We are going to see catchments, like Rotorua, affected by both N and GHG regulation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r>
              <a:rPr lang="en-US" dirty="0" smtClean="0"/>
              <a:t>Nitrogen trading only – trading cap is set to mitigation X%X percent</a:t>
            </a:r>
            <a:r>
              <a:rPr lang="en-US" baseline="0" dirty="0" smtClean="0"/>
              <a:t> of agricultural N leaching</a:t>
            </a:r>
          </a:p>
          <a:p>
            <a:r>
              <a:rPr lang="en-US" baseline="0" dirty="0" smtClean="0"/>
              <a:t>GHG regulation only – farmers face an international carbon price of $25 per Tonne co2-equivalent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65" y="4715406"/>
            <a:ext cx="5438748" cy="4467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25" tIns="44112" rIns="88225" bIns="44112"/>
          <a:lstStyle/>
          <a:p>
            <a:endParaRPr lang="en-NZ" dirty="0" smtClean="0">
              <a:latin typeface="Times New Roman" pitchFamily="18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Topic 1:</a:t>
            </a:r>
            <a:fld id="{0A8CB286-8235-4C42-9491-706FBA9E5275}" type="slidenum">
              <a:rPr lang="en-AU" smtClean="0"/>
              <a:pPr/>
              <a:t>28</a:t>
            </a:fld>
            <a:endParaRPr lang="en-A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r>
              <a:rPr lang="en-US" dirty="0" smtClean="0"/>
              <a:t>Production</a:t>
            </a:r>
            <a:r>
              <a:rPr lang="en-US" baseline="0" dirty="0" smtClean="0"/>
              <a:t> function is well behaved</a:t>
            </a:r>
          </a:p>
          <a:p>
            <a:pPr>
              <a:buFontTx/>
              <a:buChar char="-"/>
            </a:pPr>
            <a:r>
              <a:rPr lang="en-US" baseline="0" dirty="0" smtClean="0"/>
              <a:t>Decreasing marginal returns</a:t>
            </a:r>
          </a:p>
          <a:p>
            <a:pPr>
              <a:buFontTx/>
              <a:buChar char="-"/>
            </a:pPr>
            <a:r>
              <a:rPr lang="en-US" baseline="0" dirty="0" smtClean="0"/>
              <a:t>No saddle point</a:t>
            </a:r>
          </a:p>
          <a:p>
            <a:pPr>
              <a:buFontTx/>
              <a:buNone/>
            </a:pPr>
            <a:r>
              <a:rPr lang="en-US" dirty="0" smtClean="0"/>
              <a:t>Cross derivative is positive – complementary inputs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40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41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1884E67D-4E05-4AD1-A30A-470A07F5DE06}" type="slidenum">
              <a:rPr lang="en-US"/>
              <a:pPr/>
              <a:t>43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44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r>
              <a:rPr lang="en-US" dirty="0" smtClean="0"/>
              <a:t>LURNZ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r>
              <a:rPr lang="en-US" dirty="0" smtClean="0"/>
              <a:t>NIWA – has done modelling of the transition of nitrogen from</a:t>
            </a:r>
            <a:r>
              <a:rPr lang="en-US" baseline="0" dirty="0" smtClean="0"/>
              <a:t> the land to the lake. These percentages come from </a:t>
            </a:r>
            <a:r>
              <a:rPr lang="en-US" dirty="0" smtClean="0"/>
              <a:t>ROTAN.</a:t>
            </a:r>
          </a:p>
          <a:p>
            <a:r>
              <a:rPr lang="en-US" dirty="0" smtClean="0"/>
              <a:t>Assume no attenuation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5550" y="4730806"/>
            <a:ext cx="5034414" cy="44351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3008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3008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008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008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008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08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4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5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1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1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2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2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2.xml"/><Relationship Id="rId4" Type="http://schemas.openxmlformats.org/officeDocument/2006/relationships/chart" Target="../charts/char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704528" y="1844824"/>
            <a:ext cx="9073008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400080"/>
                </a:solidFill>
                <a:latin typeface="Gill Sans" charset="0"/>
              </a:rPr>
              <a:t>Synergies between agricultural nitrogen and greenhouse gas regulation</a:t>
            </a:r>
          </a:p>
          <a:p>
            <a:r>
              <a:rPr lang="en-US" sz="3600" i="1" dirty="0" smtClean="0">
                <a:solidFill>
                  <a:srgbClr val="400080"/>
                </a:solidFill>
                <a:latin typeface="Gill Sans" charset="0"/>
              </a:rPr>
              <a:t>Lake Rotorua, New Zealand</a:t>
            </a:r>
            <a:endParaRPr lang="en-US" sz="2400" i="1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776536" y="5373216"/>
            <a:ext cx="89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Oliver Browne, Simon Anastasiadis, &amp; Suzi Kerr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Water Quality is Temporal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992560" y="1412776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29064" y="242088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Gill Sans"/>
              </a:rPr>
              <a:t>Nitrogen in the lake</a:t>
            </a:r>
            <a:endParaRPr lang="en-US" sz="280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4688" y="306896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Gill Sans"/>
              </a:rPr>
              <a:t>Nitrogen target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Farm Modelling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6423248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900" dirty="0" smtClean="0">
                <a:solidFill>
                  <a:srgbClr val="400080"/>
                </a:solidFill>
                <a:latin typeface="Gill Sans" charset="0"/>
              </a:rPr>
              <a:t>Unit record data </a:t>
            </a:r>
            <a:r>
              <a:rPr lang="en-US" sz="2900" dirty="0" smtClean="0">
                <a:solidFill>
                  <a:srgbClr val="400080"/>
                </a:solidFill>
                <a:latin typeface="Gill Sans" charset="0"/>
                <a:sym typeface="Wingdings" pitchFamily="2" charset="2"/>
              </a:rPr>
              <a:t> </a:t>
            </a:r>
            <a:r>
              <a:rPr lang="en-US" sz="2900" dirty="0" smtClean="0">
                <a:solidFill>
                  <a:srgbClr val="400080"/>
                </a:solidFill>
                <a:latin typeface="Gill Sans" charset="0"/>
              </a:rPr>
              <a:t>Heterogeneity</a:t>
            </a:r>
          </a:p>
          <a:p>
            <a:endParaRPr lang="en-US" sz="2400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sz="2900" dirty="0" smtClean="0">
                <a:solidFill>
                  <a:srgbClr val="400080"/>
                </a:solidFill>
                <a:latin typeface="Gill Sans" charset="0"/>
              </a:rPr>
              <a:t>Representative farms </a:t>
            </a:r>
            <a:r>
              <a:rPr lang="en-US" sz="2900" dirty="0" smtClean="0">
                <a:solidFill>
                  <a:srgbClr val="400080"/>
                </a:solidFill>
                <a:latin typeface="Gill Sans" charset="0"/>
                <a:sym typeface="Wingdings" pitchFamily="2" charset="2"/>
              </a:rPr>
              <a:t> Abatement</a:t>
            </a:r>
            <a:endParaRPr lang="en-US" sz="2900" dirty="0" smtClean="0">
              <a:solidFill>
                <a:srgbClr val="400080"/>
              </a:solidFill>
              <a:latin typeface="Gill Sans" charset="0"/>
            </a:endParaRPr>
          </a:p>
          <a:p>
            <a:endParaRPr lang="en-US" sz="2400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sz="2900" dirty="0" smtClean="0">
                <a:solidFill>
                  <a:srgbClr val="400080"/>
                </a:solidFill>
                <a:latin typeface="Gill Sans" charset="0"/>
              </a:rPr>
              <a:t>Emissions estimated using OVERSEER software</a:t>
            </a:r>
            <a:endParaRPr lang="en-US" sz="290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4" name="Picture 3" descr="C:\All Folders\outreach\pictures\ag\CA7ENU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2452" y="0"/>
            <a:ext cx="269354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Distribution of </a:t>
            </a:r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Nitrogen Emissions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848544" y="1196752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73080" y="364502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Dairy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552" y="14847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Sheep/Beef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848544" y="1196752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Distribution of </a:t>
            </a:r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GHG Emissions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3200" y="364502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  <a:latin typeface="Gill Sans"/>
              </a:rPr>
              <a:t>Dairy</a:t>
            </a:r>
            <a:endParaRPr lang="en-US" sz="2800" dirty="0">
              <a:solidFill>
                <a:srgbClr val="4F81BD">
                  <a:lumMod val="75000"/>
                </a:srgbClr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552" y="19168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  <a:latin typeface="Gill Sans"/>
              </a:rPr>
              <a:t>Sheep/Beef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GHG Emissions / N Emissions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592" y="321297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  <a:latin typeface="Gill Sans"/>
              </a:rPr>
              <a:t>Dairy</a:t>
            </a:r>
            <a:endParaRPr lang="en-US" sz="2800" dirty="0">
              <a:solidFill>
                <a:srgbClr val="4F81BD">
                  <a:lumMod val="75000"/>
                </a:srgbClr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008" y="321297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  <a:latin typeface="Gill Sans"/>
              </a:rPr>
              <a:t>Sheep/Beef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On-farm Nitrogen Abatement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848544" y="1196752"/>
          <a:ext cx="8712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6696" y="2852936"/>
            <a:ext cx="116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  <a:latin typeface="Gill Sans"/>
              </a:rPr>
              <a:t>Dairy</a:t>
            </a:r>
            <a:endParaRPr lang="en-US" sz="2800" dirty="0">
              <a:solidFill>
                <a:srgbClr val="4F81BD">
                  <a:lumMod val="75000"/>
                </a:srgbClr>
              </a:solidFill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9184" y="48691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BBB59">
                    <a:lumMod val="50000"/>
                  </a:srgbClr>
                </a:solidFill>
                <a:latin typeface="Gill Sans"/>
              </a:rPr>
              <a:t>Forestry</a:t>
            </a:r>
            <a:endParaRPr lang="en-US" sz="2800" dirty="0">
              <a:solidFill>
                <a:srgbClr val="9BBB59">
                  <a:lumMod val="50000"/>
                </a:srgbClr>
              </a:solidFill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2960" y="38610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  <a:latin typeface="Gill Sans"/>
              </a:rPr>
              <a:t>Sheep/Beef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Nitrogen Abatement with GHG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848544" y="1196752"/>
          <a:ext cx="8712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6696" y="2852936"/>
            <a:ext cx="116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  <a:latin typeface="Gill Sans"/>
              </a:rPr>
              <a:t>Dairy</a:t>
            </a:r>
            <a:endParaRPr lang="en-US" sz="2800" dirty="0">
              <a:solidFill>
                <a:srgbClr val="4F81BD">
                  <a:lumMod val="75000"/>
                </a:srgbClr>
              </a:solidFill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9184" y="486916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BBB59">
                    <a:lumMod val="50000"/>
                  </a:srgbClr>
                </a:solidFill>
                <a:latin typeface="Gill Sans"/>
              </a:rPr>
              <a:t>Forestry</a:t>
            </a:r>
            <a:endParaRPr lang="en-US" sz="2800" dirty="0">
              <a:solidFill>
                <a:srgbClr val="9BBB59">
                  <a:lumMod val="50000"/>
                </a:srgbClr>
              </a:solidFill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2960" y="38610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  <a:latin typeface="Gill Sans"/>
              </a:rPr>
              <a:t>Sheep/Beef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Modelling Heterogeneous Farms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76536" y="1556792"/>
          <a:ext cx="8424936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49144" y="3573016"/>
            <a:ext cx="950640" cy="744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X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96816" y="3573016"/>
            <a:ext cx="950640" cy="744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Abatement Curves without GHG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Abatement Curves with GHG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Nitrogen and GHG timeline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943528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2005 – nitrogen emissions capped for Rotorua</a:t>
            </a:r>
          </a:p>
          <a:p>
            <a:endParaRPr lang="en-US" sz="1900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2008 – NZ’s ETS is legislated</a:t>
            </a:r>
          </a:p>
          <a:p>
            <a:endParaRPr lang="en-US" sz="1900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2010 – nitrogen trading for Taupo</a:t>
            </a:r>
          </a:p>
          <a:p>
            <a:endParaRPr lang="en-US" sz="1900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2015 – agriculture enters NZ’s ETS</a:t>
            </a:r>
          </a:p>
          <a:p>
            <a:endParaRPr lang="en-US" sz="2000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2029 – nitrogen reduction for Rotorua: 250T</a:t>
            </a:r>
          </a:p>
        </p:txBody>
      </p:sp>
      <p:sp>
        <p:nvSpPr>
          <p:cNvPr id="5" name="Down Arrow 4"/>
          <p:cNvSpPr/>
          <p:nvPr/>
        </p:nvSpPr>
        <p:spPr>
          <a:xfrm>
            <a:off x="632520" y="1268760"/>
            <a:ext cx="2016224" cy="5400600"/>
          </a:xfrm>
          <a:prstGeom prst="downArrow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>
                <a:lumMod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Three Regulatory Environments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Nitrogen trading only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Trading cap set to mitigate 60% nitrogen</a:t>
            </a:r>
          </a:p>
          <a:p>
            <a:endParaRPr lang="en-US" sz="2400" i="1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GHG regulation only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Carbon price: $25 per Tonne co</a:t>
            </a:r>
            <a:r>
              <a:rPr lang="en-US" i="1" baseline="-25000" dirty="0" smtClean="0">
                <a:solidFill>
                  <a:srgbClr val="400080"/>
                </a:solidFill>
                <a:latin typeface="Gill Sans" charset="0"/>
              </a:rPr>
              <a:t>2</a:t>
            </a:r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-eq</a:t>
            </a:r>
          </a:p>
          <a:p>
            <a:endParaRPr lang="en-US" sz="2400" i="1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Both Nitrogen and GHG regulation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Impact on Nitrogen Leaching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0552" y="1916832"/>
          <a:ext cx="8712968" cy="3537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864096"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Before regulation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Nitrogen trading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GHG price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Both regulations</a:t>
                      </a:r>
                      <a:endParaRPr lang="en-NZ" sz="2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N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Difference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N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Percentage</a:t>
                      </a:r>
                      <a:endParaRPr lang="en-N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76536" y="6288968"/>
            <a:ext cx="8382000" cy="1138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Units = </a:t>
            </a:r>
            <a:r>
              <a:rPr lang="en-US" dirty="0" err="1" smtClean="0">
                <a:solidFill>
                  <a:srgbClr val="400080"/>
                </a:solidFill>
                <a:latin typeface="Gill Sans" charset="0"/>
              </a:rPr>
              <a:t>Tonnes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 nitrogen leached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Impact on GHG Emissions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0552" y="1916832"/>
          <a:ext cx="8712968" cy="3537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864096"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Before regulation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Nitrogen trading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GHG price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Both regulations</a:t>
                      </a:r>
                      <a:endParaRPr lang="en-NZ" sz="2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N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Difference</a:t>
                      </a:r>
                      <a:endParaRPr lang="en-N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N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Percentage</a:t>
                      </a:r>
                      <a:endParaRPr lang="en-N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76536" y="6288968"/>
            <a:ext cx="8382000" cy="1138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Units = 1000’s </a:t>
            </a:r>
            <a:r>
              <a:rPr lang="en-US" dirty="0" err="1" smtClean="0">
                <a:solidFill>
                  <a:srgbClr val="400080"/>
                </a:solidFill>
                <a:latin typeface="Gill Sans" charset="0"/>
              </a:rPr>
              <a:t>Tonnes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 CO</a:t>
            </a:r>
            <a:r>
              <a:rPr lang="en-US" baseline="-25000" dirty="0" smtClean="0">
                <a:solidFill>
                  <a:srgbClr val="400080"/>
                </a:solidFill>
                <a:latin typeface="Gill Sans" charset="0"/>
              </a:rPr>
              <a:t>2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-equiv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Impact on Profits</a:t>
            </a:r>
            <a:br>
              <a:rPr lang="en-US" b="0" dirty="0" smtClean="0">
                <a:solidFill>
                  <a:srgbClr val="400080"/>
                </a:solidFill>
                <a:latin typeface="Gill Sans" charset="0"/>
              </a:rPr>
            </a:b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(Before Permits and Credits)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0552" y="1916832"/>
          <a:ext cx="8712968" cy="3537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864096"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Before regulation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Nitrogen trading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GHG price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Both regulations</a:t>
                      </a:r>
                      <a:endParaRPr lang="en-NZ" sz="2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14.2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11.1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b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N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Difference</a:t>
                      </a:r>
                      <a:endParaRPr lang="en-N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-6.6</a:t>
                      </a:r>
                    </a:p>
                  </a:txBody>
                  <a:tcPr marL="9525" marR="9525" marT="9525" marB="0" anchor="b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N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Percentage</a:t>
                      </a:r>
                      <a:endParaRPr lang="en-N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Z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Z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76536" y="6288968"/>
            <a:ext cx="8382000" cy="1138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Units = $ millions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Impact on Profits </a:t>
            </a:r>
            <a:br>
              <a:rPr lang="en-US" b="0" dirty="0" smtClean="0">
                <a:solidFill>
                  <a:srgbClr val="400080"/>
                </a:solidFill>
                <a:latin typeface="Gill Sans" charset="0"/>
              </a:rPr>
            </a:br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(After Permits &amp; Credits)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0552" y="1916832"/>
          <a:ext cx="8712968" cy="3537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864096"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Before regulation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Nitrogen trading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GHG price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Both regulations</a:t>
                      </a:r>
                      <a:endParaRPr lang="en-NZ" sz="2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  <a:endParaRPr lang="en-NZ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b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N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Difference</a:t>
                      </a:r>
                      <a:endParaRPr lang="en-N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Z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Z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b"/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NZ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Percentage</a:t>
                      </a:r>
                      <a:endParaRPr lang="en-NZ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Z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Z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Z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76536" y="6288968"/>
            <a:ext cx="8382000" cy="1138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Units = $ millions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Prices on Emissions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0552" y="1916832"/>
          <a:ext cx="8712968" cy="27538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864096">
                <a:tc>
                  <a:txBody>
                    <a:bodyPr/>
                    <a:lstStyle/>
                    <a:p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Nitrogen trading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GHG price</a:t>
                      </a:r>
                      <a:endParaRPr lang="en-N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Both regulations</a:t>
                      </a:r>
                      <a:endParaRPr lang="en-NZ" sz="2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Nitrogen price</a:t>
                      </a:r>
                      <a:endParaRPr lang="en-N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 smtClean="0"/>
                        <a:t>$54</a:t>
                      </a:r>
                      <a:endParaRPr lang="en-N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 smtClean="0"/>
                        <a:t>-</a:t>
                      </a:r>
                      <a:endParaRPr lang="en-N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 smtClean="0"/>
                        <a:t>$38</a:t>
                      </a:r>
                      <a:endParaRPr lang="en-NZ" sz="2800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n-NZ" sz="2800" dirty="0" smtClean="0"/>
                        <a:t>GHG price</a:t>
                      </a:r>
                      <a:endParaRPr lang="en-N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 smtClean="0"/>
                        <a:t>-</a:t>
                      </a:r>
                      <a:endParaRPr lang="en-N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 smtClean="0"/>
                        <a:t>$25</a:t>
                      </a:r>
                      <a:endParaRPr lang="en-N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 smtClean="0"/>
                        <a:t>$25</a:t>
                      </a:r>
                      <a:endParaRPr lang="en-NZ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Impact on Land Use Change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560512" y="2132856"/>
          <a:ext cx="394941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3224808" y="2132856"/>
          <a:ext cx="3888432" cy="301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5673080" y="2060848"/>
          <a:ext cx="4232920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Conclusions</a:t>
            </a:r>
            <a:br>
              <a:rPr lang="en-US" dirty="0" smtClean="0">
                <a:solidFill>
                  <a:srgbClr val="400080"/>
                </a:solidFill>
                <a:latin typeface="Gill Sans" charset="0"/>
              </a:rPr>
            </a:b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R:\Research\Environment_new\Water Quality\Nutrient Trading Group\Pictures\Rotor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743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447800"/>
            <a:ext cx="887571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smtClean="0"/>
              <a:t>www.motu.org.nz</a:t>
            </a:r>
            <a:endParaRPr lang="en-AU" sz="5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Motivating Theory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Farms produce output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Two inputs (animals, fertilizer)</a:t>
            </a:r>
          </a:p>
          <a:p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Two byproducts GHG &amp; nitrogen</a:t>
            </a:r>
          </a:p>
          <a:p>
            <a:endParaRPr lang="en-NZ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2640" y="2780928"/>
            <a:ext cx="2638425" cy="552450"/>
          </a:xfrm>
          <a:prstGeom prst="rect">
            <a:avLst/>
          </a:prstGeom>
          <a:noFill/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2640" y="5157192"/>
            <a:ext cx="4638675" cy="552450"/>
          </a:xfrm>
          <a:prstGeom prst="rect">
            <a:avLst/>
          </a:prstGeom>
          <a:noFill/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712" y="5661248"/>
            <a:ext cx="3933825" cy="55245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2287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2640" y="3356992"/>
            <a:ext cx="1276350" cy="523875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9810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1312" y="4581128"/>
            <a:ext cx="914400" cy="1009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Distribution of Farm Profits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848544" y="1196752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73080" y="364502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Dairy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552" y="14847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Sheep/Beef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Profits / N Emissions</a:t>
            </a:r>
            <a:br>
              <a:rPr lang="en-US" b="0" dirty="0" smtClean="0">
                <a:solidFill>
                  <a:srgbClr val="400080"/>
                </a:solidFill>
                <a:latin typeface="Gill Sans" charset="0"/>
              </a:rPr>
            </a:b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3080" y="364502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Dairy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552" y="14847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Sheep/Beef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ill Sans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Profits / GHG Emissions</a:t>
            </a:r>
            <a:br>
              <a:rPr lang="en-US" b="0" dirty="0" smtClean="0">
                <a:solidFill>
                  <a:srgbClr val="400080"/>
                </a:solidFill>
                <a:latin typeface="Gill Sans" charset="0"/>
              </a:rPr>
            </a:b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3080" y="364502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Dairy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552" y="14847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Sheep/Beef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Gill Sans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Modelling Nitrogen in Groundwater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6616" y="980728"/>
            <a:ext cx="7488832" cy="5695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Modelling the lag times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848544" y="1412776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Half Frame 10"/>
          <p:cNvSpPr/>
          <p:nvPr/>
        </p:nvSpPr>
        <p:spPr>
          <a:xfrm rot="5400000">
            <a:off x="956556" y="3681028"/>
            <a:ext cx="3024336" cy="504056"/>
          </a:xfrm>
          <a:prstGeom prst="halfFrame">
            <a:avLst>
              <a:gd name="adj1" fmla="val 0"/>
              <a:gd name="adj2" fmla="val 0"/>
            </a:avLst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3512840" y="1628800"/>
            <a:ext cx="3024336" cy="4608512"/>
          </a:xfrm>
          <a:prstGeom prst="halfFrame">
            <a:avLst>
              <a:gd name="adj1" fmla="val 0"/>
              <a:gd name="adj2" fmla="val 0"/>
            </a:avLst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Modelling the lag times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848544" y="1412776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The NManager Model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6329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Aft>
                <a:spcPct val="0"/>
              </a:spcAft>
              <a:buNone/>
              <a:defRPr/>
            </a:pPr>
            <a:r>
              <a:rPr lang="en-NZ" kern="0" dirty="0" smtClean="0">
                <a:solidFill>
                  <a:srgbClr val="400080"/>
                </a:solidFill>
                <a:latin typeface="Arial"/>
              </a:rPr>
              <a:t>Given the regulation NManager  determines:</a:t>
            </a:r>
          </a:p>
          <a:p>
            <a:pPr lvl="0" fontAlgn="base">
              <a:spcAft>
                <a:spcPct val="0"/>
              </a:spcAft>
              <a:buFontTx/>
              <a:buChar char="-"/>
              <a:defRPr/>
            </a:pPr>
            <a:endParaRPr lang="en-NZ" kern="0" dirty="0" smtClean="0">
              <a:solidFill>
                <a:srgbClr val="400080"/>
              </a:solidFill>
              <a:latin typeface="Arial"/>
            </a:endParaRPr>
          </a:p>
          <a:p>
            <a:pPr lvl="0" fontAlgn="base">
              <a:spcAft>
                <a:spcPct val="0"/>
              </a:spcAft>
              <a:buFontTx/>
              <a:buChar char="-"/>
              <a:defRPr/>
            </a:pPr>
            <a:r>
              <a:rPr lang="en-NZ" kern="0" dirty="0" smtClean="0">
                <a:solidFill>
                  <a:srgbClr val="400080"/>
                </a:solidFill>
                <a:latin typeface="Arial"/>
              </a:rPr>
              <a:t>Stringency regulation to meet the environmental target</a:t>
            </a:r>
          </a:p>
          <a:p>
            <a:pPr lvl="0" fontAlgn="base">
              <a:spcAft>
                <a:spcPct val="0"/>
              </a:spcAft>
              <a:buFontTx/>
              <a:buChar char="-"/>
              <a:defRPr/>
            </a:pPr>
            <a:endParaRPr lang="en-NZ" kern="0" dirty="0" smtClean="0">
              <a:solidFill>
                <a:srgbClr val="400080"/>
              </a:solidFill>
              <a:latin typeface="Arial"/>
            </a:endParaRPr>
          </a:p>
          <a:p>
            <a:pPr lvl="0" fontAlgn="base">
              <a:spcAft>
                <a:spcPct val="0"/>
              </a:spcAft>
              <a:buFontTx/>
              <a:buChar char="-"/>
              <a:defRPr/>
            </a:pPr>
            <a:r>
              <a:rPr lang="en-NZ" kern="0" dirty="0" smtClean="0">
                <a:solidFill>
                  <a:srgbClr val="400080"/>
                </a:solidFill>
                <a:latin typeface="Arial"/>
              </a:rPr>
              <a:t>The loss of profit from land use</a:t>
            </a:r>
          </a:p>
          <a:p>
            <a:pPr lvl="1" fontAlgn="base">
              <a:spcAft>
                <a:spcPct val="0"/>
              </a:spcAft>
              <a:buFontTx/>
              <a:buChar char="-"/>
              <a:defRPr/>
            </a:pPr>
            <a:r>
              <a:rPr lang="en-NZ" kern="0" dirty="0" smtClean="0">
                <a:solidFill>
                  <a:srgbClr val="400080"/>
                </a:solidFill>
                <a:latin typeface="Arial"/>
              </a:rPr>
              <a:t>For a specific farmer</a:t>
            </a:r>
          </a:p>
          <a:p>
            <a:pPr lvl="1" fontAlgn="base">
              <a:spcAft>
                <a:spcPct val="0"/>
              </a:spcAft>
              <a:buFontTx/>
              <a:buChar char="-"/>
              <a:defRPr/>
            </a:pPr>
            <a:r>
              <a:rPr lang="en-NZ" kern="0" dirty="0" smtClean="0">
                <a:solidFill>
                  <a:srgbClr val="400080"/>
                </a:solidFill>
                <a:latin typeface="Arial"/>
              </a:rPr>
              <a:t>For the entire catchment</a:t>
            </a:r>
            <a:endParaRPr lang="en-NZ" kern="0" dirty="0" smtClean="0">
              <a:solidFill>
                <a:srgbClr val="03008A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Model Assumptions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400080"/>
                </a:solidFill>
                <a:latin typeface="Gill Sans"/>
              </a:rPr>
              <a:t>Perfect competition</a:t>
            </a:r>
          </a:p>
          <a:p>
            <a:pPr lvl="1">
              <a:buFont typeface="Arial" charset="0"/>
              <a:buChar char="•"/>
            </a:pPr>
            <a:r>
              <a:rPr lang="en-US" i="1" dirty="0" smtClean="0">
                <a:solidFill>
                  <a:srgbClr val="400080"/>
                </a:solidFill>
                <a:latin typeface="Gill Sans"/>
              </a:rPr>
              <a:t>Foresight</a:t>
            </a:r>
          </a:p>
          <a:p>
            <a:pPr lvl="1">
              <a:buFont typeface="Arial" charset="0"/>
              <a:buChar char="•"/>
            </a:pPr>
            <a:r>
              <a:rPr lang="en-US" i="1" dirty="0" smtClean="0">
                <a:solidFill>
                  <a:srgbClr val="400080"/>
                </a:solidFill>
                <a:latin typeface="Gill Sans"/>
              </a:rPr>
              <a:t>Information</a:t>
            </a: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400080"/>
              </a:solidFill>
              <a:latin typeface="Gill Sans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400080"/>
                </a:solidFill>
                <a:latin typeface="Gill Sans"/>
              </a:rPr>
              <a:t>Costs of changing land use are small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400080"/>
                </a:solidFill>
                <a:latin typeface="Gill Sans"/>
              </a:rPr>
              <a:t>No fixed costs for farm management</a:t>
            </a: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400080"/>
              </a:solidFill>
              <a:latin typeface="Gill Sans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400080"/>
                </a:solidFill>
                <a:latin typeface="Gill Sans"/>
              </a:rPr>
              <a:t>Price convergence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Input to NManager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440832" y="4509120"/>
            <a:ext cx="321945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NManager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NIWA &amp; Motu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520" y="1556792"/>
            <a:ext cx="21463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400080"/>
                </a:solidFill>
              </a:rPr>
              <a:t>ROTAN </a:t>
            </a:r>
          </a:p>
          <a:p>
            <a:pPr algn="ctr">
              <a:defRPr/>
            </a:pPr>
            <a:r>
              <a:rPr lang="en-US" dirty="0">
                <a:solidFill>
                  <a:srgbClr val="00B0F0"/>
                </a:solidFill>
              </a:rPr>
              <a:t>Biophysics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NIWA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4768" y="1556792"/>
            <a:ext cx="2214563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2800" dirty="0">
                <a:solidFill>
                  <a:srgbClr val="400080"/>
                </a:solidFill>
              </a:rPr>
              <a:t>OVERSEER</a:t>
            </a:r>
          </a:p>
          <a:p>
            <a:pPr algn="ctr">
              <a:defRPr/>
            </a:pPr>
            <a:r>
              <a:rPr lang="en-US" dirty="0">
                <a:solidFill>
                  <a:srgbClr val="00B0F0"/>
                </a:solidFill>
              </a:rPr>
              <a:t>Biophysics</a:t>
            </a:r>
          </a:p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</a:rPr>
              <a:t>AgResearch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9024" y="1556792"/>
            <a:ext cx="2232025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400080"/>
                </a:solidFill>
              </a:rPr>
              <a:t>FARMAX</a:t>
            </a:r>
            <a:endParaRPr lang="en-US" sz="2800" dirty="0">
              <a:solidFill>
                <a:srgbClr val="400080"/>
              </a:solidFill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B050"/>
                </a:solidFill>
              </a:rPr>
              <a:t>Farm modeling</a:t>
            </a:r>
            <a:endParaRPr lang="en-US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</a:rPr>
              <a:t>AgResearch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73280" y="1556792"/>
            <a:ext cx="21463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0008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B050"/>
                </a:solidFill>
              </a:rPr>
              <a:t>Economics</a:t>
            </a:r>
          </a:p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</a:rPr>
              <a:t>Motu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6770414" y="3690392"/>
            <a:ext cx="1776016" cy="1104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1705670" y="3690392"/>
            <a:ext cx="167005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 flipH="1">
            <a:off x="5486525" y="3690392"/>
            <a:ext cx="798512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>
            <a:off x="3972050" y="3690392"/>
            <a:ext cx="797718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Nitrogen Leaching and Profit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60512" y="1340768"/>
          <a:ext cx="44644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241032" y="1340768"/>
          <a:ext cx="446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Farmers’ Decision Problem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0592" y="2204864"/>
            <a:ext cx="5210175" cy="74295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9184" y="2204864"/>
            <a:ext cx="1866900" cy="600075"/>
          </a:xfrm>
          <a:prstGeom prst="rect">
            <a:avLst/>
          </a:prstGeom>
          <a:noFill/>
        </p:spPr>
      </p:pic>
      <p:pic>
        <p:nvPicPr>
          <p:cNvPr id="36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3080" y="5589240"/>
            <a:ext cx="933450" cy="533400"/>
          </a:xfrm>
          <a:prstGeom prst="rect">
            <a:avLst/>
          </a:prstGeom>
          <a:noFill/>
        </p:spPr>
      </p:pic>
      <p:pic>
        <p:nvPicPr>
          <p:cNvPr id="37" name="Picture 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904" y="5013176"/>
            <a:ext cx="342900" cy="485775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848544" y="4941168"/>
            <a:ext cx="4953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Price on GHG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Binding cap on permits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0952" y="3140968"/>
            <a:ext cx="3267075" cy="600075"/>
          </a:xfrm>
          <a:prstGeom prst="rect">
            <a:avLst/>
          </a:prstGeom>
          <a:noFill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0952" y="3789040"/>
            <a:ext cx="3190875" cy="600075"/>
          </a:xfrm>
          <a:prstGeom prst="rect">
            <a:avLst/>
          </a:prstGeom>
          <a:noFill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8704" y="3140968"/>
            <a:ext cx="2038350" cy="552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GHG Emissions and Profit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60512" y="1340768"/>
          <a:ext cx="446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241032" y="1340768"/>
          <a:ext cx="446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Nitrogen Leaching and GHG Emissions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60512" y="1340768"/>
          <a:ext cx="446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241032" y="1340768"/>
          <a:ext cx="446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2192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0" dirty="0">
                <a:solidFill>
                  <a:srgbClr val="400080"/>
                </a:solidFill>
                <a:latin typeface="Gill Sans" charset="0"/>
              </a:rPr>
              <a:t>Sub-intro page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24384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i="1" dirty="0">
                <a:solidFill>
                  <a:srgbClr val="400080"/>
                </a:solidFill>
                <a:latin typeface="Gill Sans" charset="0"/>
              </a:rPr>
              <a:t>Subtitle text</a:t>
            </a:r>
            <a:endParaRPr lang="en-US" sz="2400" i="1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400080"/>
                </a:solidFill>
                <a:latin typeface="Gill Sans" charset="0"/>
              </a:rPr>
              <a:t>Bullet Points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Bullet Point 1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pPr lvl="1"/>
            <a:r>
              <a:rPr lang="en-US" i="1" dirty="0">
                <a:solidFill>
                  <a:srgbClr val="400080"/>
                </a:solidFill>
                <a:latin typeface="Gill Sans" charset="0"/>
              </a:rPr>
              <a:t>Sub bullet point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Resulting Relationships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It can be shown:</a:t>
            </a:r>
          </a:p>
          <a:p>
            <a:endParaRPr lang="en-US" sz="2400" dirty="0" smtClean="0">
              <a:solidFill>
                <a:srgbClr val="400080"/>
              </a:solidFill>
              <a:latin typeface="Gill Sans" charset="0"/>
            </a:endParaRPr>
          </a:p>
          <a:p>
            <a:endParaRPr lang="en-US" sz="2000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Implies changes in composite input prices:</a:t>
            </a:r>
          </a:p>
          <a:p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Impact on profit:</a:t>
            </a:r>
          </a:p>
          <a:p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endParaRPr lang="en-US" dirty="0" smtClean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2232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2960" y="1916832"/>
            <a:ext cx="1238250" cy="1066800"/>
          </a:xfrm>
          <a:prstGeom prst="rect">
            <a:avLst/>
          </a:prstGeom>
          <a:noFill/>
        </p:spPr>
      </p:pic>
      <p:pic>
        <p:nvPicPr>
          <p:cNvPr id="22324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0872" y="5445224"/>
            <a:ext cx="790575" cy="1066800"/>
          </a:xfrm>
          <a:prstGeom prst="rect">
            <a:avLst/>
          </a:prstGeom>
          <a:noFill/>
        </p:spPr>
      </p:pic>
      <p:pic>
        <p:nvPicPr>
          <p:cNvPr id="22324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6616" y="3717032"/>
            <a:ext cx="3590925" cy="1085850"/>
          </a:xfrm>
          <a:prstGeom prst="rect">
            <a:avLst/>
          </a:prstGeom>
          <a:noFill/>
        </p:spPr>
      </p:pic>
      <p:pic>
        <p:nvPicPr>
          <p:cNvPr id="223248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7096" y="3717032"/>
            <a:ext cx="3505200" cy="1085850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6616" y="5517232"/>
            <a:ext cx="1133475" cy="933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:\Environment\Water Quality\Obj 2 NManager modelling\Presentations\AARES Perth\supporting files\rotorua terrain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984" y="1268760"/>
            <a:ext cx="4972050" cy="5246370"/>
          </a:xfrm>
          <a:prstGeom prst="rect">
            <a:avLst/>
          </a:prstGeom>
          <a:noFill/>
        </p:spPr>
      </p:pic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Our case study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2" name="Picture 2" descr="R:\Environment\Water Quality\Obj 2 NManager modelling\Presentations\AARES Perth\rotorua case stud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536" y="1268760"/>
            <a:ext cx="3614564" cy="54452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720752" y="3789040"/>
            <a:ext cx="720080" cy="360040"/>
          </a:xfrm>
          <a:prstGeom prst="ellipse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529064" y="6453336"/>
            <a:ext cx="3816424" cy="27396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400080"/>
                </a:solidFill>
                <a:latin typeface="Gill Sans" charset="0"/>
              </a:rPr>
              <a:t>Source: </a:t>
            </a:r>
            <a:r>
              <a:rPr lang="en-US" sz="1800" dirty="0" err="1" smtClean="0">
                <a:solidFill>
                  <a:srgbClr val="400080"/>
                </a:solidFill>
                <a:latin typeface="Gill Sans" charset="0"/>
              </a:rPr>
              <a:t>TerraMetrics</a:t>
            </a:r>
            <a:r>
              <a:rPr lang="en-US" sz="1800" dirty="0" smtClean="0">
                <a:solidFill>
                  <a:srgbClr val="400080"/>
                </a:solidFill>
                <a:latin typeface="Gill Sans" charset="0"/>
              </a:rPr>
              <a:t>, Google Maps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3512840" y="3717032"/>
            <a:ext cx="1800200" cy="432048"/>
          </a:xfrm>
          <a:prstGeom prst="notchedRightArrow">
            <a:avLst/>
          </a:prstGeom>
          <a:solidFill>
            <a:schemeClr val="accent3">
              <a:alpha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Sources of Nitrogen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1026" name="Picture 2" descr="R:\Environment\Water Quality\Obj 2 NManager modelling\Presentations\AARES Perth\Rotorua land use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680" y="1196752"/>
            <a:ext cx="5739997" cy="53845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The ways nitrogen reaches the Lake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47% via surface water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53% via groundwater</a:t>
            </a:r>
          </a:p>
        </p:txBody>
      </p:sp>
      <p:grpSp>
        <p:nvGrpSpPr>
          <p:cNvPr id="2157" name="Group 109"/>
          <p:cNvGrpSpPr>
            <a:grpSpLocks/>
          </p:cNvGrpSpPr>
          <p:nvPr/>
        </p:nvGrpSpPr>
        <p:grpSpPr bwMode="auto">
          <a:xfrm>
            <a:off x="560511" y="2852936"/>
            <a:ext cx="9711975" cy="4009827"/>
            <a:chOff x="105552150" y="107483775"/>
            <a:chExt cx="9600545" cy="4752000"/>
          </a:xfrm>
        </p:grpSpPr>
        <p:grpSp>
          <p:nvGrpSpPr>
            <p:cNvPr id="2158" name="Group 110"/>
            <p:cNvGrpSpPr>
              <a:grpSpLocks/>
            </p:cNvGrpSpPr>
            <p:nvPr/>
          </p:nvGrpSpPr>
          <p:grpSpPr bwMode="auto">
            <a:xfrm>
              <a:off x="105552150" y="107483775"/>
              <a:ext cx="9252000" cy="4752000"/>
              <a:chOff x="105552150" y="107483775"/>
              <a:chExt cx="9252000" cy="4752000"/>
            </a:xfrm>
          </p:grpSpPr>
          <p:grpSp>
            <p:nvGrpSpPr>
              <p:cNvPr id="2159" name="Group 111"/>
              <p:cNvGrpSpPr>
                <a:grpSpLocks/>
              </p:cNvGrpSpPr>
              <p:nvPr/>
            </p:nvGrpSpPr>
            <p:grpSpPr bwMode="auto">
              <a:xfrm>
                <a:off x="105552150" y="107663775"/>
                <a:ext cx="9252000" cy="4500000"/>
                <a:chOff x="105552150" y="107663775"/>
                <a:chExt cx="9252000" cy="4500000"/>
              </a:xfrm>
            </p:grpSpPr>
            <p:cxnSp>
              <p:nvCxnSpPr>
                <p:cNvPr id="2160" name="AutoShape 112"/>
                <p:cNvCxnSpPr>
                  <a:cxnSpLocks noChangeShapeType="1"/>
                  <a:stCxn id="2187" idx="6"/>
                  <a:endCxn id="2188" idx="1"/>
                </p:cNvCxnSpPr>
                <p:nvPr/>
              </p:nvCxnSpPr>
              <p:spPr bwMode="auto">
                <a:xfrm>
                  <a:off x="109404150" y="110309775"/>
                  <a:ext cx="1672717" cy="533445"/>
                </a:xfrm>
                <a:prstGeom prst="straightConnector1">
                  <a:avLst/>
                </a:prstGeom>
                <a:noFill/>
                <a:ln w="50800">
                  <a:solidFill>
                    <a:srgbClr val="00CCFF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2161" name="AutoShape 113"/>
                <p:cNvSpPr>
                  <a:spLocks noChangeArrowheads="1"/>
                </p:cNvSpPr>
                <p:nvPr/>
              </p:nvSpPr>
              <p:spPr bwMode="auto">
                <a:xfrm>
                  <a:off x="112860150" y="109283775"/>
                  <a:ext cx="1188000" cy="1080000"/>
                </a:xfrm>
                <a:prstGeom prst="lightningBolt">
                  <a:avLst/>
                </a:prstGeom>
                <a:solidFill>
                  <a:srgbClr val="FFCC00"/>
                </a:solidFill>
                <a:ln w="9525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2" name="Tree"/>
                <p:cNvSpPr>
                  <a:spLocks noEditPoints="1" noChangeArrowheads="1"/>
                </p:cNvSpPr>
                <p:nvPr/>
              </p:nvSpPr>
              <p:spPr bwMode="auto">
                <a:xfrm>
                  <a:off x="106020150" y="108779775"/>
                  <a:ext cx="864000" cy="981753"/>
                </a:xfrm>
                <a:custGeom>
                  <a:avLst/>
                  <a:gdLst>
                    <a:gd name="G0" fmla="+- 0 0 0"/>
                    <a:gd name="G1" fmla="*/ 18900 1 3"/>
                    <a:gd name="G2" fmla="*/ 18900 2 3"/>
                    <a:gd name="G3" fmla="+- 18900 0 0"/>
                    <a:gd name="T0" fmla="*/ 10800 w 21600"/>
                    <a:gd name="T1" fmla="*/ 0 h 21600"/>
                    <a:gd name="T2" fmla="*/ 6171 w 21600"/>
                    <a:gd name="T3" fmla="*/ 6300 h 21600"/>
                    <a:gd name="T4" fmla="*/ 3086 w 21600"/>
                    <a:gd name="T5" fmla="*/ 12600 h 21600"/>
                    <a:gd name="T6" fmla="*/ 0 w 21600"/>
                    <a:gd name="T7" fmla="*/ 18900 h 21600"/>
                    <a:gd name="T8" fmla="*/ 15429 w 21600"/>
                    <a:gd name="T9" fmla="*/ 6300 h 21600"/>
                    <a:gd name="T10" fmla="*/ 18514 w 21600"/>
                    <a:gd name="T11" fmla="*/ 12600 h 21600"/>
                    <a:gd name="T12" fmla="*/ 21600 w 21600"/>
                    <a:gd name="T13" fmla="*/ 18900 h 21600"/>
                    <a:gd name="T14" fmla="*/ 17694720 60000 65536"/>
                    <a:gd name="T15" fmla="*/ 11796480 60000 65536"/>
                    <a:gd name="T16" fmla="*/ 11796480 60000 65536"/>
                    <a:gd name="T17" fmla="*/ 11796480 60000 65536"/>
                    <a:gd name="T18" fmla="*/ 0 60000 65536"/>
                    <a:gd name="T19" fmla="*/ 0 60000 65536"/>
                    <a:gd name="T20" fmla="*/ 0 60000 65536"/>
                    <a:gd name="T21" fmla="*/ 761 w 21600"/>
                    <a:gd name="T22" fmla="*/ 22454 h 21600"/>
                    <a:gd name="T23" fmla="*/ 21069 w 21600"/>
                    <a:gd name="T24" fmla="*/ 28282 h 216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600" h="21600">
                      <a:moveTo>
                        <a:pt x="0" y="18900"/>
                      </a:moveTo>
                      <a:lnTo>
                        <a:pt x="9257" y="18900"/>
                      </a:lnTo>
                      <a:lnTo>
                        <a:pt x="9257" y="21600"/>
                      </a:lnTo>
                      <a:lnTo>
                        <a:pt x="12343" y="21600"/>
                      </a:lnTo>
                      <a:lnTo>
                        <a:pt x="12343" y="18900"/>
                      </a:lnTo>
                      <a:lnTo>
                        <a:pt x="21600" y="18900"/>
                      </a:lnTo>
                      <a:lnTo>
                        <a:pt x="12343" y="12600"/>
                      </a:lnTo>
                      <a:lnTo>
                        <a:pt x="18514" y="12600"/>
                      </a:lnTo>
                      <a:lnTo>
                        <a:pt x="12343" y="6300"/>
                      </a:lnTo>
                      <a:lnTo>
                        <a:pt x="15429" y="6300"/>
                      </a:lnTo>
                      <a:lnTo>
                        <a:pt x="10800" y="0"/>
                      </a:lnTo>
                      <a:lnTo>
                        <a:pt x="6171" y="6300"/>
                      </a:lnTo>
                      <a:lnTo>
                        <a:pt x="9257" y="6300"/>
                      </a:lnTo>
                      <a:lnTo>
                        <a:pt x="3086" y="12600"/>
                      </a:lnTo>
                      <a:lnTo>
                        <a:pt x="9257" y="12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11744150" y="108059775"/>
                  <a:ext cx="2160000" cy="1447495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CCCCCC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" name="Freeform 116"/>
                <p:cNvSpPr>
                  <a:spLocks/>
                </p:cNvSpPr>
                <p:nvPr/>
              </p:nvSpPr>
              <p:spPr bwMode="auto">
                <a:xfrm>
                  <a:off x="105552150" y="109535775"/>
                  <a:ext cx="9252000" cy="24720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20000" y="360000"/>
                    </a:cxn>
                    <a:cxn ang="0">
                      <a:pos x="4644000" y="792000"/>
                    </a:cxn>
                    <a:cxn ang="0">
                      <a:pos x="6480000" y="1332000"/>
                    </a:cxn>
                    <a:cxn ang="0">
                      <a:pos x="7452000" y="1872000"/>
                    </a:cxn>
                    <a:cxn ang="0">
                      <a:pos x="8388000" y="2412000"/>
                    </a:cxn>
                    <a:cxn ang="0">
                      <a:pos x="9252000" y="2232000"/>
                    </a:cxn>
                    <a:cxn ang="0">
                      <a:pos x="9900000" y="1836000"/>
                    </a:cxn>
                    <a:cxn ang="0">
                      <a:pos x="10548000" y="1656000"/>
                    </a:cxn>
                    <a:cxn ang="0">
                      <a:pos x="11556000" y="1512000"/>
                    </a:cxn>
                    <a:cxn ang="0">
                      <a:pos x="11880000" y="1512000"/>
                    </a:cxn>
                  </a:cxnLst>
                  <a:rect l="0" t="0" r="r" b="b"/>
                  <a:pathLst>
                    <a:path w="11880000" h="2472000">
                      <a:moveTo>
                        <a:pt x="0" y="0"/>
                      </a:moveTo>
                      <a:cubicBezTo>
                        <a:pt x="873000" y="114000"/>
                        <a:pt x="1746000" y="228000"/>
                        <a:pt x="2520000" y="360000"/>
                      </a:cubicBezTo>
                      <a:cubicBezTo>
                        <a:pt x="3294000" y="492000"/>
                        <a:pt x="3984000" y="630000"/>
                        <a:pt x="4644000" y="792000"/>
                      </a:cubicBezTo>
                      <a:cubicBezTo>
                        <a:pt x="5304000" y="954000"/>
                        <a:pt x="6012000" y="1152000"/>
                        <a:pt x="6480000" y="1332000"/>
                      </a:cubicBezTo>
                      <a:cubicBezTo>
                        <a:pt x="6948000" y="1512000"/>
                        <a:pt x="7134000" y="1692000"/>
                        <a:pt x="7452000" y="1872000"/>
                      </a:cubicBezTo>
                      <a:cubicBezTo>
                        <a:pt x="7770000" y="2052000"/>
                        <a:pt x="8088000" y="2352000"/>
                        <a:pt x="8388000" y="2412000"/>
                      </a:cubicBezTo>
                      <a:cubicBezTo>
                        <a:pt x="8688000" y="2472000"/>
                        <a:pt x="9000000" y="2328000"/>
                        <a:pt x="9252000" y="2232000"/>
                      </a:cubicBezTo>
                      <a:cubicBezTo>
                        <a:pt x="9504000" y="2136000"/>
                        <a:pt x="9684000" y="1932000"/>
                        <a:pt x="9900000" y="1836000"/>
                      </a:cubicBezTo>
                      <a:cubicBezTo>
                        <a:pt x="10116000" y="1740000"/>
                        <a:pt x="10272000" y="1710000"/>
                        <a:pt x="10548000" y="1656000"/>
                      </a:cubicBezTo>
                      <a:cubicBezTo>
                        <a:pt x="10824000" y="1602000"/>
                        <a:pt x="11334000" y="1536000"/>
                        <a:pt x="11556000" y="1512000"/>
                      </a:cubicBezTo>
                      <a:cubicBezTo>
                        <a:pt x="11778000" y="1488000"/>
                        <a:pt x="11829000" y="1500000"/>
                        <a:pt x="11880000" y="1512000"/>
                      </a:cubicBezTo>
                    </a:path>
                  </a:pathLst>
                </a:custGeom>
                <a:noFill/>
                <a:ln w="50800" cap="flat" cmpd="sng">
                  <a:solidFill>
                    <a:srgbClr val="0099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" name="Line 117"/>
                <p:cNvSpPr>
                  <a:spLocks noChangeShapeType="1"/>
                </p:cNvSpPr>
                <p:nvPr/>
              </p:nvSpPr>
              <p:spPr bwMode="auto">
                <a:xfrm>
                  <a:off x="111204150" y="111299775"/>
                  <a:ext cx="2196000" cy="0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" name="Oval 118"/>
                <p:cNvSpPr>
                  <a:spLocks noChangeArrowheads="1"/>
                </p:cNvSpPr>
                <p:nvPr/>
              </p:nvSpPr>
              <p:spPr bwMode="auto">
                <a:xfrm>
                  <a:off x="106056150" y="110075775"/>
                  <a:ext cx="360000" cy="324000"/>
                </a:xfrm>
                <a:prstGeom prst="ellipse">
                  <a:avLst/>
                </a:prstGeom>
                <a:noFill/>
                <a:ln w="9525" algn="in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" name="Oval 119"/>
                <p:cNvSpPr>
                  <a:spLocks noChangeArrowheads="1"/>
                </p:cNvSpPr>
                <p:nvPr/>
              </p:nvSpPr>
              <p:spPr bwMode="auto">
                <a:xfrm>
                  <a:off x="110880150" y="111695775"/>
                  <a:ext cx="360000" cy="324000"/>
                </a:xfrm>
                <a:prstGeom prst="ellipse">
                  <a:avLst/>
                </a:prstGeom>
                <a:noFill/>
                <a:ln w="9525" algn="in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" name="Oval 120"/>
                <p:cNvSpPr>
                  <a:spLocks noChangeArrowheads="1"/>
                </p:cNvSpPr>
                <p:nvPr/>
              </p:nvSpPr>
              <p:spPr bwMode="auto">
                <a:xfrm>
                  <a:off x="114444150" y="111011775"/>
                  <a:ext cx="360000" cy="324000"/>
                </a:xfrm>
                <a:prstGeom prst="ellipse">
                  <a:avLst/>
                </a:prstGeom>
                <a:noFill/>
                <a:ln w="9525" algn="in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" name="Oval 121"/>
                <p:cNvSpPr>
                  <a:spLocks noChangeArrowheads="1"/>
                </p:cNvSpPr>
                <p:nvPr/>
              </p:nvSpPr>
              <p:spPr bwMode="auto">
                <a:xfrm>
                  <a:off x="112968150" y="111803775"/>
                  <a:ext cx="360000" cy="324000"/>
                </a:xfrm>
                <a:prstGeom prst="ellipse">
                  <a:avLst/>
                </a:prstGeom>
                <a:noFill/>
                <a:ln w="9525" algn="in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" name="Oval 122"/>
                <p:cNvSpPr>
                  <a:spLocks noChangeArrowheads="1"/>
                </p:cNvSpPr>
                <p:nvPr/>
              </p:nvSpPr>
              <p:spPr bwMode="auto">
                <a:xfrm>
                  <a:off x="110844150" y="111119775"/>
                  <a:ext cx="360000" cy="324000"/>
                </a:xfrm>
                <a:prstGeom prst="ellipse">
                  <a:avLst/>
                </a:prstGeom>
                <a:noFill/>
                <a:ln w="9525" algn="in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" name="Oval 123"/>
                <p:cNvSpPr>
                  <a:spLocks noChangeArrowheads="1"/>
                </p:cNvSpPr>
                <p:nvPr/>
              </p:nvSpPr>
              <p:spPr bwMode="auto">
                <a:xfrm>
                  <a:off x="107496150" y="110075775"/>
                  <a:ext cx="360000" cy="324000"/>
                </a:xfrm>
                <a:prstGeom prst="ellipse">
                  <a:avLst/>
                </a:prstGeom>
                <a:noFill/>
                <a:ln w="9525" algn="in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2172" name="AutoShape 124"/>
                <p:cNvCxnSpPr>
                  <a:cxnSpLocks noChangeShapeType="1"/>
                  <a:stCxn id="2171" idx="4"/>
                  <a:endCxn id="2170" idx="2"/>
                </p:cNvCxnSpPr>
                <p:nvPr/>
              </p:nvCxnSpPr>
              <p:spPr bwMode="auto">
                <a:xfrm rot="16200000" flipH="1">
                  <a:off x="108819150" y="109256775"/>
                  <a:ext cx="882000" cy="3168000"/>
                </a:xfrm>
                <a:prstGeom prst="curvedConnector2">
                  <a:avLst/>
                </a:prstGeom>
                <a:noFill/>
                <a:ln w="635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2173" name="AutoShape 125"/>
                <p:cNvCxnSpPr>
                  <a:cxnSpLocks noChangeShapeType="1"/>
                  <a:stCxn id="2166" idx="4"/>
                  <a:endCxn id="2167" idx="2"/>
                </p:cNvCxnSpPr>
                <p:nvPr/>
              </p:nvCxnSpPr>
              <p:spPr bwMode="auto">
                <a:xfrm rot="16200000" flipH="1">
                  <a:off x="107829150" y="108806775"/>
                  <a:ext cx="1458000" cy="4644000"/>
                </a:xfrm>
                <a:prstGeom prst="curvedConnector2">
                  <a:avLst/>
                </a:prstGeom>
                <a:noFill/>
                <a:ln w="635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2174" name="AutoShape 126"/>
                <p:cNvCxnSpPr>
                  <a:cxnSpLocks noChangeShapeType="1"/>
                  <a:stCxn id="2168" idx="4"/>
                  <a:endCxn id="2169" idx="6"/>
                </p:cNvCxnSpPr>
                <p:nvPr/>
              </p:nvCxnSpPr>
              <p:spPr bwMode="auto">
                <a:xfrm rot="5400000">
                  <a:off x="113661150" y="111002775"/>
                  <a:ext cx="630000" cy="1296000"/>
                </a:xfrm>
                <a:prstGeom prst="curvedConnector2">
                  <a:avLst/>
                </a:prstGeom>
                <a:noFill/>
                <a:ln w="635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2175" name="Cloud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08684150" y="107663775"/>
                  <a:ext cx="2160000" cy="1447495"/>
                </a:xfrm>
                <a:custGeom>
                  <a:avLst/>
                  <a:gdLst>
                    <a:gd name="T0" fmla="*/ 67 w 21600"/>
                    <a:gd name="T1" fmla="*/ 10800 h 21600"/>
                    <a:gd name="T2" fmla="*/ 10800 w 21600"/>
                    <a:gd name="T3" fmla="*/ 21577 h 21600"/>
                    <a:gd name="T4" fmla="*/ 21582 w 21600"/>
                    <a:gd name="T5" fmla="*/ 10800 h 21600"/>
                    <a:gd name="T6" fmla="*/ 10800 w 21600"/>
                    <a:gd name="T7" fmla="*/ 1235 h 21600"/>
                    <a:gd name="T8" fmla="*/ 2977 w 21600"/>
                    <a:gd name="T9" fmla="*/ 3262 h 21600"/>
                    <a:gd name="T10" fmla="*/ 17087 w 21600"/>
                    <a:gd name="T11" fmla="*/ 173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949" y="7180"/>
                      </a:moveTo>
                      <a:cubicBezTo>
                        <a:pt x="841" y="7336"/>
                        <a:pt x="0" y="8613"/>
                        <a:pt x="0" y="10137"/>
                      </a:cubicBezTo>
                      <a:cubicBezTo>
                        <a:pt x="-1" y="11192"/>
                        <a:pt x="409" y="12169"/>
                        <a:pt x="1074" y="12702"/>
                      </a:cubicBezTo>
                      <a:lnTo>
                        <a:pt x="1063" y="12668"/>
                      </a:lnTo>
                      <a:cubicBezTo>
                        <a:pt x="685" y="13217"/>
                        <a:pt x="475" y="13940"/>
                        <a:pt x="475" y="14690"/>
                      </a:cubicBezTo>
                      <a:cubicBezTo>
                        <a:pt x="475" y="16325"/>
                        <a:pt x="1451" y="17650"/>
                        <a:pt x="2655" y="17650"/>
                      </a:cubicBezTo>
                      <a:cubicBezTo>
                        <a:pt x="2739" y="17650"/>
                        <a:pt x="2824" y="17643"/>
                        <a:pt x="2909" y="17629"/>
                      </a:cubicBezTo>
                      <a:lnTo>
                        <a:pt x="2897" y="17649"/>
                      </a:lnTo>
                      <a:cubicBezTo>
                        <a:pt x="3585" y="19288"/>
                        <a:pt x="4863" y="20300"/>
                        <a:pt x="6247" y="20300"/>
                      </a:cubicBezTo>
                      <a:cubicBezTo>
                        <a:pt x="6947" y="20299"/>
                        <a:pt x="7635" y="20039"/>
                        <a:pt x="8235" y="19546"/>
                      </a:cubicBezTo>
                      <a:lnTo>
                        <a:pt x="8229" y="19550"/>
                      </a:lnTo>
                      <a:cubicBezTo>
                        <a:pt x="8855" y="20829"/>
                        <a:pt x="9908" y="21597"/>
                        <a:pt x="11036" y="21597"/>
                      </a:cubicBezTo>
                      <a:cubicBezTo>
                        <a:pt x="12523" y="21596"/>
                        <a:pt x="13836" y="20267"/>
                        <a:pt x="14267" y="18324"/>
                      </a:cubicBezTo>
                      <a:lnTo>
                        <a:pt x="14270" y="18350"/>
                      </a:lnTo>
                      <a:cubicBezTo>
                        <a:pt x="14730" y="18740"/>
                        <a:pt x="15260" y="18947"/>
                        <a:pt x="15802" y="18947"/>
                      </a:cubicBezTo>
                      <a:cubicBezTo>
                        <a:pt x="17390" y="18946"/>
                        <a:pt x="18682" y="17205"/>
                        <a:pt x="18694" y="15045"/>
                      </a:cubicBezTo>
                      <a:lnTo>
                        <a:pt x="18689" y="15035"/>
                      </a:lnTo>
                      <a:cubicBezTo>
                        <a:pt x="20357" y="14710"/>
                        <a:pt x="21597" y="12765"/>
                        <a:pt x="21597" y="10472"/>
                      </a:cubicBezTo>
                      <a:cubicBezTo>
                        <a:pt x="21597" y="9456"/>
                        <a:pt x="21350" y="8469"/>
                        <a:pt x="20896" y="7663"/>
                      </a:cubicBezTo>
                      <a:lnTo>
                        <a:pt x="20889" y="7661"/>
                      </a:lnTo>
                      <a:cubicBezTo>
                        <a:pt x="21031" y="7208"/>
                        <a:pt x="21105" y="6721"/>
                        <a:pt x="21105" y="6228"/>
                      </a:cubicBezTo>
                      <a:cubicBezTo>
                        <a:pt x="21105" y="4588"/>
                        <a:pt x="20299" y="3150"/>
                        <a:pt x="19139" y="2719"/>
                      </a:cubicBezTo>
                      <a:lnTo>
                        <a:pt x="19148" y="2712"/>
                      </a:lnTo>
                      <a:cubicBezTo>
                        <a:pt x="18940" y="1142"/>
                        <a:pt x="17933" y="0"/>
                        <a:pt x="16758" y="0"/>
                      </a:cubicBezTo>
                      <a:cubicBezTo>
                        <a:pt x="16044" y="-1"/>
                        <a:pt x="15367" y="426"/>
                        <a:pt x="14905" y="1165"/>
                      </a:cubicBezTo>
                      <a:lnTo>
                        <a:pt x="14909" y="1170"/>
                      </a:lnTo>
                      <a:cubicBezTo>
                        <a:pt x="14497" y="432"/>
                        <a:pt x="13855" y="0"/>
                        <a:pt x="13174" y="0"/>
                      </a:cubicBezTo>
                      <a:cubicBezTo>
                        <a:pt x="12347" y="-1"/>
                        <a:pt x="11590" y="637"/>
                        <a:pt x="11221" y="1645"/>
                      </a:cubicBezTo>
                      <a:lnTo>
                        <a:pt x="11229" y="1694"/>
                      </a:lnTo>
                      <a:cubicBezTo>
                        <a:pt x="10730" y="1024"/>
                        <a:pt x="10058" y="650"/>
                        <a:pt x="9358" y="650"/>
                      </a:cubicBezTo>
                      <a:cubicBezTo>
                        <a:pt x="8372" y="649"/>
                        <a:pt x="7466" y="1391"/>
                        <a:pt x="7003" y="2578"/>
                      </a:cubicBezTo>
                      <a:lnTo>
                        <a:pt x="6995" y="2602"/>
                      </a:lnTo>
                      <a:cubicBezTo>
                        <a:pt x="6477" y="2189"/>
                        <a:pt x="5888" y="1972"/>
                        <a:pt x="5288" y="1972"/>
                      </a:cubicBezTo>
                      <a:cubicBezTo>
                        <a:pt x="3423" y="1972"/>
                        <a:pt x="1912" y="4029"/>
                        <a:pt x="1912" y="6567"/>
                      </a:cubicBezTo>
                      <a:cubicBezTo>
                        <a:pt x="1911" y="6774"/>
                        <a:pt x="1922" y="6981"/>
                        <a:pt x="1942" y="7186"/>
                      </a:cubicBezTo>
                      <a:close/>
                    </a:path>
                    <a:path w="21600" h="21600" fill="none" extrusionOk="0">
                      <a:moveTo>
                        <a:pt x="1074" y="12702"/>
                      </a:moveTo>
                      <a:cubicBezTo>
                        <a:pt x="1407" y="12969"/>
                        <a:pt x="1786" y="13110"/>
                        <a:pt x="2172" y="13110"/>
                      </a:cubicBezTo>
                      <a:cubicBezTo>
                        <a:pt x="2228" y="13109"/>
                        <a:pt x="2285" y="13107"/>
                        <a:pt x="2341" y="13101"/>
                      </a:cubicBezTo>
                    </a:path>
                    <a:path w="21600" h="21600" fill="none" extrusionOk="0">
                      <a:moveTo>
                        <a:pt x="2909" y="17629"/>
                      </a:moveTo>
                      <a:cubicBezTo>
                        <a:pt x="3099" y="17599"/>
                        <a:pt x="3285" y="17535"/>
                        <a:pt x="3463" y="17439"/>
                      </a:cubicBezTo>
                    </a:path>
                    <a:path w="21600" h="21600" fill="none" extrusionOk="0">
                      <a:moveTo>
                        <a:pt x="7895" y="18680"/>
                      </a:moveTo>
                      <a:cubicBezTo>
                        <a:pt x="7983" y="18985"/>
                        <a:pt x="8095" y="19277"/>
                        <a:pt x="8229" y="19550"/>
                      </a:cubicBezTo>
                    </a:path>
                    <a:path w="21600" h="21600" fill="none" extrusionOk="0">
                      <a:moveTo>
                        <a:pt x="14267" y="18324"/>
                      </a:moveTo>
                      <a:cubicBezTo>
                        <a:pt x="14336" y="18013"/>
                        <a:pt x="14380" y="17693"/>
                        <a:pt x="14400" y="17370"/>
                      </a:cubicBezTo>
                    </a:path>
                    <a:path w="21600" h="21600" fill="none" extrusionOk="0">
                      <a:moveTo>
                        <a:pt x="18694" y="15045"/>
                      </a:moveTo>
                      <a:cubicBezTo>
                        <a:pt x="18694" y="15034"/>
                        <a:pt x="18695" y="15024"/>
                        <a:pt x="18695" y="15013"/>
                      </a:cubicBezTo>
                      <a:cubicBezTo>
                        <a:pt x="18695" y="13508"/>
                        <a:pt x="18063" y="12136"/>
                        <a:pt x="17069" y="11477"/>
                      </a:cubicBezTo>
                    </a:path>
                    <a:path w="21600" h="21600" fill="none" extrusionOk="0">
                      <a:moveTo>
                        <a:pt x="20165" y="8999"/>
                      </a:moveTo>
                      <a:cubicBezTo>
                        <a:pt x="20479" y="8635"/>
                        <a:pt x="20726" y="8177"/>
                        <a:pt x="20889" y="7661"/>
                      </a:cubicBezTo>
                    </a:path>
                    <a:path w="21600" h="21600" fill="none" extrusionOk="0">
                      <a:moveTo>
                        <a:pt x="19186" y="3344"/>
                      </a:moveTo>
                      <a:cubicBezTo>
                        <a:pt x="19186" y="3328"/>
                        <a:pt x="19187" y="3313"/>
                        <a:pt x="19187" y="3297"/>
                      </a:cubicBezTo>
                      <a:cubicBezTo>
                        <a:pt x="19187" y="3101"/>
                        <a:pt x="19174" y="2905"/>
                        <a:pt x="19148" y="2712"/>
                      </a:cubicBezTo>
                    </a:path>
                    <a:path w="21600" h="21600" fill="none" extrusionOk="0">
                      <a:moveTo>
                        <a:pt x="14905" y="1165"/>
                      </a:moveTo>
                      <a:cubicBezTo>
                        <a:pt x="14754" y="1408"/>
                        <a:pt x="14629" y="1679"/>
                        <a:pt x="14535" y="1971"/>
                      </a:cubicBezTo>
                    </a:path>
                    <a:path w="21600" h="21600" fill="none" extrusionOk="0">
                      <a:moveTo>
                        <a:pt x="11221" y="1645"/>
                      </a:moveTo>
                      <a:cubicBezTo>
                        <a:pt x="11140" y="1866"/>
                        <a:pt x="11080" y="2099"/>
                        <a:pt x="11041" y="2340"/>
                      </a:cubicBezTo>
                    </a:path>
                    <a:path w="21600" h="21600" fill="none" extrusionOk="0">
                      <a:moveTo>
                        <a:pt x="7645" y="3276"/>
                      </a:moveTo>
                      <a:cubicBezTo>
                        <a:pt x="7449" y="3016"/>
                        <a:pt x="7231" y="2790"/>
                        <a:pt x="6995" y="2602"/>
                      </a:cubicBezTo>
                    </a:path>
                    <a:path w="21600" h="21600" fill="none" extrusionOk="0">
                      <a:moveTo>
                        <a:pt x="1942" y="7186"/>
                      </a:moveTo>
                      <a:cubicBezTo>
                        <a:pt x="1966" y="7426"/>
                        <a:pt x="2004" y="7663"/>
                        <a:pt x="2056" y="7895"/>
                      </a:cubicBezTo>
                    </a:path>
                  </a:pathLst>
                </a:custGeom>
                <a:solidFill>
                  <a:srgbClr val="CCCCCC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" name="Tree"/>
                <p:cNvSpPr>
                  <a:spLocks noEditPoints="1" noChangeArrowheads="1"/>
                </p:cNvSpPr>
                <p:nvPr/>
              </p:nvSpPr>
              <p:spPr bwMode="auto">
                <a:xfrm>
                  <a:off x="106992150" y="108959775"/>
                  <a:ext cx="864000" cy="981753"/>
                </a:xfrm>
                <a:custGeom>
                  <a:avLst/>
                  <a:gdLst>
                    <a:gd name="G0" fmla="+- 0 0 0"/>
                    <a:gd name="G1" fmla="*/ 18900 1 3"/>
                    <a:gd name="G2" fmla="*/ 18900 2 3"/>
                    <a:gd name="G3" fmla="+- 18900 0 0"/>
                    <a:gd name="T0" fmla="*/ 10800 w 21600"/>
                    <a:gd name="T1" fmla="*/ 0 h 21600"/>
                    <a:gd name="T2" fmla="*/ 6171 w 21600"/>
                    <a:gd name="T3" fmla="*/ 6300 h 21600"/>
                    <a:gd name="T4" fmla="*/ 3086 w 21600"/>
                    <a:gd name="T5" fmla="*/ 12600 h 21600"/>
                    <a:gd name="T6" fmla="*/ 0 w 21600"/>
                    <a:gd name="T7" fmla="*/ 18900 h 21600"/>
                    <a:gd name="T8" fmla="*/ 15429 w 21600"/>
                    <a:gd name="T9" fmla="*/ 6300 h 21600"/>
                    <a:gd name="T10" fmla="*/ 18514 w 21600"/>
                    <a:gd name="T11" fmla="*/ 12600 h 21600"/>
                    <a:gd name="T12" fmla="*/ 21600 w 21600"/>
                    <a:gd name="T13" fmla="*/ 18900 h 21600"/>
                    <a:gd name="T14" fmla="*/ 17694720 60000 65536"/>
                    <a:gd name="T15" fmla="*/ 11796480 60000 65536"/>
                    <a:gd name="T16" fmla="*/ 11796480 60000 65536"/>
                    <a:gd name="T17" fmla="*/ 11796480 60000 65536"/>
                    <a:gd name="T18" fmla="*/ 0 60000 65536"/>
                    <a:gd name="T19" fmla="*/ 0 60000 65536"/>
                    <a:gd name="T20" fmla="*/ 0 60000 65536"/>
                    <a:gd name="T21" fmla="*/ 761 w 21600"/>
                    <a:gd name="T22" fmla="*/ 22454 h 21600"/>
                    <a:gd name="T23" fmla="*/ 21069 w 21600"/>
                    <a:gd name="T24" fmla="*/ 28282 h 216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600" h="21600">
                      <a:moveTo>
                        <a:pt x="0" y="18900"/>
                      </a:moveTo>
                      <a:lnTo>
                        <a:pt x="9257" y="18900"/>
                      </a:lnTo>
                      <a:lnTo>
                        <a:pt x="9257" y="21600"/>
                      </a:lnTo>
                      <a:lnTo>
                        <a:pt x="12343" y="21600"/>
                      </a:lnTo>
                      <a:lnTo>
                        <a:pt x="12343" y="18900"/>
                      </a:lnTo>
                      <a:lnTo>
                        <a:pt x="21600" y="18900"/>
                      </a:lnTo>
                      <a:lnTo>
                        <a:pt x="12343" y="12600"/>
                      </a:lnTo>
                      <a:lnTo>
                        <a:pt x="18514" y="12600"/>
                      </a:lnTo>
                      <a:lnTo>
                        <a:pt x="12343" y="6300"/>
                      </a:lnTo>
                      <a:lnTo>
                        <a:pt x="15429" y="6300"/>
                      </a:lnTo>
                      <a:lnTo>
                        <a:pt x="10800" y="0"/>
                      </a:lnTo>
                      <a:lnTo>
                        <a:pt x="6171" y="6300"/>
                      </a:lnTo>
                      <a:lnTo>
                        <a:pt x="9257" y="6300"/>
                      </a:lnTo>
                      <a:lnTo>
                        <a:pt x="3086" y="12600"/>
                      </a:lnTo>
                      <a:lnTo>
                        <a:pt x="9257" y="1260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" name="Rectangle 129"/>
                <p:cNvSpPr>
                  <a:spLocks noChangeArrowheads="1"/>
                </p:cNvSpPr>
                <p:nvPr/>
              </p:nvSpPr>
              <p:spPr bwMode="auto">
                <a:xfrm>
                  <a:off x="109836150" y="110507775"/>
                  <a:ext cx="648000" cy="396000"/>
                </a:xfrm>
                <a:prstGeom prst="rect">
                  <a:avLst/>
                </a:prstGeom>
                <a:solidFill>
                  <a:srgbClr val="C07872"/>
                </a:solidFill>
                <a:ln w="9525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" name="AutoShape 130"/>
                <p:cNvSpPr>
                  <a:spLocks noChangeArrowheads="1"/>
                </p:cNvSpPr>
                <p:nvPr/>
              </p:nvSpPr>
              <p:spPr bwMode="auto">
                <a:xfrm>
                  <a:off x="109764150" y="110111775"/>
                  <a:ext cx="792000" cy="3960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85800"/>
                </a:solidFill>
                <a:ln w="9525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" name="Freeform 131"/>
                <p:cNvSpPr>
                  <a:spLocks/>
                </p:cNvSpPr>
                <p:nvPr/>
              </p:nvSpPr>
              <p:spPr bwMode="auto">
                <a:xfrm>
                  <a:off x="108576150" y="108995775"/>
                  <a:ext cx="288000" cy="324000"/>
                </a:xfrm>
                <a:custGeom>
                  <a:avLst/>
                  <a:gdLst/>
                  <a:ahLst/>
                  <a:cxnLst>
                    <a:cxn ang="0">
                      <a:pos x="474000" y="30000"/>
                    </a:cxn>
                    <a:cxn ang="0">
                      <a:pos x="114000" y="282000"/>
                    </a:cxn>
                    <a:cxn ang="0">
                      <a:pos x="6000" y="498000"/>
                    </a:cxn>
                    <a:cxn ang="0">
                      <a:pos x="78000" y="642000"/>
                    </a:cxn>
                    <a:cxn ang="0">
                      <a:pos x="294000" y="606000"/>
                    </a:cxn>
                    <a:cxn ang="0">
                      <a:pos x="366000" y="462000"/>
                    </a:cxn>
                    <a:cxn ang="0">
                      <a:pos x="474000" y="30000"/>
                    </a:cxn>
                  </a:cxnLst>
                  <a:rect l="0" t="0" r="r" b="b"/>
                  <a:pathLst>
                    <a:path w="516000" h="660000">
                      <a:moveTo>
                        <a:pt x="474000" y="30000"/>
                      </a:moveTo>
                      <a:cubicBezTo>
                        <a:pt x="432000" y="0"/>
                        <a:pt x="192000" y="204000"/>
                        <a:pt x="114000" y="282000"/>
                      </a:cubicBezTo>
                      <a:cubicBezTo>
                        <a:pt x="36000" y="360000"/>
                        <a:pt x="12000" y="438000"/>
                        <a:pt x="6000" y="498000"/>
                      </a:cubicBezTo>
                      <a:cubicBezTo>
                        <a:pt x="0" y="558000"/>
                        <a:pt x="30000" y="624000"/>
                        <a:pt x="78000" y="642000"/>
                      </a:cubicBezTo>
                      <a:cubicBezTo>
                        <a:pt x="126000" y="660000"/>
                        <a:pt x="246000" y="636000"/>
                        <a:pt x="294000" y="606000"/>
                      </a:cubicBezTo>
                      <a:cubicBezTo>
                        <a:pt x="342000" y="576000"/>
                        <a:pt x="336000" y="552000"/>
                        <a:pt x="366000" y="462000"/>
                      </a:cubicBezTo>
                      <a:cubicBezTo>
                        <a:pt x="396000" y="372000"/>
                        <a:pt x="516000" y="60000"/>
                        <a:pt x="474000" y="30000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" name="Freeform 132"/>
                <p:cNvSpPr>
                  <a:spLocks/>
                </p:cNvSpPr>
                <p:nvPr/>
              </p:nvSpPr>
              <p:spPr bwMode="auto">
                <a:xfrm>
                  <a:off x="109656150" y="109283775"/>
                  <a:ext cx="288000" cy="324000"/>
                </a:xfrm>
                <a:custGeom>
                  <a:avLst/>
                  <a:gdLst/>
                  <a:ahLst/>
                  <a:cxnLst>
                    <a:cxn ang="0">
                      <a:pos x="474000" y="30000"/>
                    </a:cxn>
                    <a:cxn ang="0">
                      <a:pos x="114000" y="282000"/>
                    </a:cxn>
                    <a:cxn ang="0">
                      <a:pos x="6000" y="498000"/>
                    </a:cxn>
                    <a:cxn ang="0">
                      <a:pos x="78000" y="642000"/>
                    </a:cxn>
                    <a:cxn ang="0">
                      <a:pos x="294000" y="606000"/>
                    </a:cxn>
                    <a:cxn ang="0">
                      <a:pos x="366000" y="462000"/>
                    </a:cxn>
                    <a:cxn ang="0">
                      <a:pos x="474000" y="30000"/>
                    </a:cxn>
                  </a:cxnLst>
                  <a:rect l="0" t="0" r="r" b="b"/>
                  <a:pathLst>
                    <a:path w="516000" h="660000">
                      <a:moveTo>
                        <a:pt x="474000" y="30000"/>
                      </a:moveTo>
                      <a:cubicBezTo>
                        <a:pt x="432000" y="0"/>
                        <a:pt x="192000" y="204000"/>
                        <a:pt x="114000" y="282000"/>
                      </a:cubicBezTo>
                      <a:cubicBezTo>
                        <a:pt x="36000" y="360000"/>
                        <a:pt x="12000" y="438000"/>
                        <a:pt x="6000" y="498000"/>
                      </a:cubicBezTo>
                      <a:cubicBezTo>
                        <a:pt x="0" y="558000"/>
                        <a:pt x="30000" y="624000"/>
                        <a:pt x="78000" y="642000"/>
                      </a:cubicBezTo>
                      <a:cubicBezTo>
                        <a:pt x="126000" y="660000"/>
                        <a:pt x="246000" y="636000"/>
                        <a:pt x="294000" y="606000"/>
                      </a:cubicBezTo>
                      <a:cubicBezTo>
                        <a:pt x="342000" y="576000"/>
                        <a:pt x="336000" y="552000"/>
                        <a:pt x="366000" y="462000"/>
                      </a:cubicBezTo>
                      <a:cubicBezTo>
                        <a:pt x="396000" y="372000"/>
                        <a:pt x="516000" y="60000"/>
                        <a:pt x="474000" y="30000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" name="Freeform 133"/>
                <p:cNvSpPr>
                  <a:spLocks/>
                </p:cNvSpPr>
                <p:nvPr/>
              </p:nvSpPr>
              <p:spPr bwMode="auto">
                <a:xfrm>
                  <a:off x="108900150" y="109391775"/>
                  <a:ext cx="288000" cy="324000"/>
                </a:xfrm>
                <a:custGeom>
                  <a:avLst/>
                  <a:gdLst/>
                  <a:ahLst/>
                  <a:cxnLst>
                    <a:cxn ang="0">
                      <a:pos x="474000" y="30000"/>
                    </a:cxn>
                    <a:cxn ang="0">
                      <a:pos x="114000" y="282000"/>
                    </a:cxn>
                    <a:cxn ang="0">
                      <a:pos x="6000" y="498000"/>
                    </a:cxn>
                    <a:cxn ang="0">
                      <a:pos x="78000" y="642000"/>
                    </a:cxn>
                    <a:cxn ang="0">
                      <a:pos x="294000" y="606000"/>
                    </a:cxn>
                    <a:cxn ang="0">
                      <a:pos x="366000" y="462000"/>
                    </a:cxn>
                    <a:cxn ang="0">
                      <a:pos x="474000" y="30000"/>
                    </a:cxn>
                  </a:cxnLst>
                  <a:rect l="0" t="0" r="r" b="b"/>
                  <a:pathLst>
                    <a:path w="516000" h="660000">
                      <a:moveTo>
                        <a:pt x="474000" y="30000"/>
                      </a:moveTo>
                      <a:cubicBezTo>
                        <a:pt x="432000" y="0"/>
                        <a:pt x="192000" y="204000"/>
                        <a:pt x="114000" y="282000"/>
                      </a:cubicBezTo>
                      <a:cubicBezTo>
                        <a:pt x="36000" y="360000"/>
                        <a:pt x="12000" y="438000"/>
                        <a:pt x="6000" y="498000"/>
                      </a:cubicBezTo>
                      <a:cubicBezTo>
                        <a:pt x="0" y="558000"/>
                        <a:pt x="30000" y="624000"/>
                        <a:pt x="78000" y="642000"/>
                      </a:cubicBezTo>
                      <a:cubicBezTo>
                        <a:pt x="126000" y="660000"/>
                        <a:pt x="246000" y="636000"/>
                        <a:pt x="294000" y="606000"/>
                      </a:cubicBezTo>
                      <a:cubicBezTo>
                        <a:pt x="342000" y="576000"/>
                        <a:pt x="336000" y="552000"/>
                        <a:pt x="366000" y="462000"/>
                      </a:cubicBezTo>
                      <a:cubicBezTo>
                        <a:pt x="396000" y="372000"/>
                        <a:pt x="516000" y="60000"/>
                        <a:pt x="474000" y="30000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" name="Freeform 134"/>
                <p:cNvSpPr>
                  <a:spLocks/>
                </p:cNvSpPr>
                <p:nvPr/>
              </p:nvSpPr>
              <p:spPr bwMode="auto">
                <a:xfrm>
                  <a:off x="111384150" y="109499775"/>
                  <a:ext cx="288000" cy="324000"/>
                </a:xfrm>
                <a:custGeom>
                  <a:avLst/>
                  <a:gdLst/>
                  <a:ahLst/>
                  <a:cxnLst>
                    <a:cxn ang="0">
                      <a:pos x="474000" y="30000"/>
                    </a:cxn>
                    <a:cxn ang="0">
                      <a:pos x="114000" y="282000"/>
                    </a:cxn>
                    <a:cxn ang="0">
                      <a:pos x="6000" y="498000"/>
                    </a:cxn>
                    <a:cxn ang="0">
                      <a:pos x="78000" y="642000"/>
                    </a:cxn>
                    <a:cxn ang="0">
                      <a:pos x="294000" y="606000"/>
                    </a:cxn>
                    <a:cxn ang="0">
                      <a:pos x="366000" y="462000"/>
                    </a:cxn>
                    <a:cxn ang="0">
                      <a:pos x="474000" y="30000"/>
                    </a:cxn>
                  </a:cxnLst>
                  <a:rect l="0" t="0" r="r" b="b"/>
                  <a:pathLst>
                    <a:path w="516000" h="660000">
                      <a:moveTo>
                        <a:pt x="474000" y="30000"/>
                      </a:moveTo>
                      <a:cubicBezTo>
                        <a:pt x="432000" y="0"/>
                        <a:pt x="192000" y="204000"/>
                        <a:pt x="114000" y="282000"/>
                      </a:cubicBezTo>
                      <a:cubicBezTo>
                        <a:pt x="36000" y="360000"/>
                        <a:pt x="12000" y="438000"/>
                        <a:pt x="6000" y="498000"/>
                      </a:cubicBezTo>
                      <a:cubicBezTo>
                        <a:pt x="0" y="558000"/>
                        <a:pt x="30000" y="624000"/>
                        <a:pt x="78000" y="642000"/>
                      </a:cubicBezTo>
                      <a:cubicBezTo>
                        <a:pt x="126000" y="660000"/>
                        <a:pt x="246000" y="636000"/>
                        <a:pt x="294000" y="606000"/>
                      </a:cubicBezTo>
                      <a:cubicBezTo>
                        <a:pt x="342000" y="576000"/>
                        <a:pt x="336000" y="552000"/>
                        <a:pt x="366000" y="462000"/>
                      </a:cubicBezTo>
                      <a:cubicBezTo>
                        <a:pt x="396000" y="372000"/>
                        <a:pt x="516000" y="60000"/>
                        <a:pt x="474000" y="30000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" name="Freeform 135"/>
                <p:cNvSpPr>
                  <a:spLocks/>
                </p:cNvSpPr>
                <p:nvPr/>
              </p:nvSpPr>
              <p:spPr bwMode="auto">
                <a:xfrm>
                  <a:off x="111852150" y="109967775"/>
                  <a:ext cx="288000" cy="324000"/>
                </a:xfrm>
                <a:custGeom>
                  <a:avLst/>
                  <a:gdLst/>
                  <a:ahLst/>
                  <a:cxnLst>
                    <a:cxn ang="0">
                      <a:pos x="474000" y="30000"/>
                    </a:cxn>
                    <a:cxn ang="0">
                      <a:pos x="114000" y="282000"/>
                    </a:cxn>
                    <a:cxn ang="0">
                      <a:pos x="6000" y="498000"/>
                    </a:cxn>
                    <a:cxn ang="0">
                      <a:pos x="78000" y="642000"/>
                    </a:cxn>
                    <a:cxn ang="0">
                      <a:pos x="294000" y="606000"/>
                    </a:cxn>
                    <a:cxn ang="0">
                      <a:pos x="366000" y="462000"/>
                    </a:cxn>
                    <a:cxn ang="0">
                      <a:pos x="474000" y="30000"/>
                    </a:cxn>
                  </a:cxnLst>
                  <a:rect l="0" t="0" r="r" b="b"/>
                  <a:pathLst>
                    <a:path w="516000" h="660000">
                      <a:moveTo>
                        <a:pt x="474000" y="30000"/>
                      </a:moveTo>
                      <a:cubicBezTo>
                        <a:pt x="432000" y="0"/>
                        <a:pt x="192000" y="204000"/>
                        <a:pt x="114000" y="282000"/>
                      </a:cubicBezTo>
                      <a:cubicBezTo>
                        <a:pt x="36000" y="360000"/>
                        <a:pt x="12000" y="438000"/>
                        <a:pt x="6000" y="498000"/>
                      </a:cubicBezTo>
                      <a:cubicBezTo>
                        <a:pt x="0" y="558000"/>
                        <a:pt x="30000" y="624000"/>
                        <a:pt x="78000" y="642000"/>
                      </a:cubicBezTo>
                      <a:cubicBezTo>
                        <a:pt x="126000" y="660000"/>
                        <a:pt x="246000" y="636000"/>
                        <a:pt x="294000" y="606000"/>
                      </a:cubicBezTo>
                      <a:cubicBezTo>
                        <a:pt x="342000" y="576000"/>
                        <a:pt x="336000" y="552000"/>
                        <a:pt x="366000" y="462000"/>
                      </a:cubicBezTo>
                      <a:cubicBezTo>
                        <a:pt x="396000" y="372000"/>
                        <a:pt x="516000" y="60000"/>
                        <a:pt x="474000" y="30000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4" name="Oval 136"/>
                <p:cNvSpPr>
                  <a:spLocks noChangeArrowheads="1"/>
                </p:cNvSpPr>
                <p:nvPr/>
              </p:nvSpPr>
              <p:spPr bwMode="auto">
                <a:xfrm>
                  <a:off x="114444150" y="110795775"/>
                  <a:ext cx="360000" cy="324000"/>
                </a:xfrm>
                <a:prstGeom prst="ellipse">
                  <a:avLst/>
                </a:prstGeom>
                <a:noFill/>
                <a:ln w="9525" algn="in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" name="Oval 137"/>
                <p:cNvSpPr>
                  <a:spLocks noChangeArrowheads="1"/>
                </p:cNvSpPr>
                <p:nvPr/>
              </p:nvSpPr>
              <p:spPr bwMode="auto">
                <a:xfrm>
                  <a:off x="113076150" y="111011775"/>
                  <a:ext cx="360000" cy="324000"/>
                </a:xfrm>
                <a:prstGeom prst="ellipse">
                  <a:avLst/>
                </a:prstGeom>
                <a:noFill/>
                <a:ln w="9525" algn="in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2186" name="AutoShape 138"/>
                <p:cNvCxnSpPr>
                  <a:cxnSpLocks noChangeShapeType="1"/>
                  <a:stCxn id="2184" idx="2"/>
                  <a:endCxn id="2185" idx="6"/>
                </p:cNvCxnSpPr>
                <p:nvPr/>
              </p:nvCxnSpPr>
              <p:spPr bwMode="auto">
                <a:xfrm flipH="1">
                  <a:off x="113436150" y="110957775"/>
                  <a:ext cx="1008000" cy="216000"/>
                </a:xfrm>
                <a:prstGeom prst="straightConnector1">
                  <a:avLst/>
                </a:prstGeom>
                <a:noFill/>
                <a:ln w="50800">
                  <a:solidFill>
                    <a:srgbClr val="00CCFF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2187" name="Oval 139"/>
                <p:cNvSpPr>
                  <a:spLocks noChangeArrowheads="1"/>
                </p:cNvSpPr>
                <p:nvPr/>
              </p:nvSpPr>
              <p:spPr bwMode="auto">
                <a:xfrm>
                  <a:off x="109044150" y="110147775"/>
                  <a:ext cx="360000" cy="324000"/>
                </a:xfrm>
                <a:prstGeom prst="ellipse">
                  <a:avLst/>
                </a:prstGeom>
                <a:noFill/>
                <a:ln w="9525" algn="in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" name="Oval 140"/>
                <p:cNvSpPr>
                  <a:spLocks noChangeArrowheads="1"/>
                </p:cNvSpPr>
                <p:nvPr/>
              </p:nvSpPr>
              <p:spPr bwMode="auto">
                <a:xfrm>
                  <a:off x="111024150" y="110795775"/>
                  <a:ext cx="360000" cy="324000"/>
                </a:xfrm>
                <a:prstGeom prst="ellipse">
                  <a:avLst/>
                </a:prstGeom>
                <a:noFill/>
                <a:ln w="9525" algn="in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" name="Oval 141"/>
                <p:cNvSpPr>
                  <a:spLocks noChangeArrowheads="1"/>
                </p:cNvSpPr>
                <p:nvPr/>
              </p:nvSpPr>
              <p:spPr bwMode="auto">
                <a:xfrm>
                  <a:off x="107532150" y="109679775"/>
                  <a:ext cx="360000" cy="324000"/>
                </a:xfrm>
                <a:prstGeom prst="ellipse">
                  <a:avLst/>
                </a:prstGeom>
                <a:noFill/>
                <a:ln w="9525" algn="in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2190" name="AutoShape 142"/>
                <p:cNvCxnSpPr>
                  <a:cxnSpLocks noChangeShapeType="1"/>
                  <a:stCxn id="2189" idx="6"/>
                  <a:endCxn id="2187" idx="1"/>
                </p:cNvCxnSpPr>
                <p:nvPr/>
              </p:nvCxnSpPr>
              <p:spPr bwMode="auto">
                <a:xfrm>
                  <a:off x="107892150" y="109841775"/>
                  <a:ext cx="1204717" cy="353445"/>
                </a:xfrm>
                <a:prstGeom prst="straightConnector1">
                  <a:avLst/>
                </a:prstGeom>
                <a:noFill/>
                <a:ln w="50800" algn="ctr">
                  <a:solidFill>
                    <a:srgbClr val="00CCFF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2191" name="Line 143"/>
                <p:cNvSpPr>
                  <a:spLocks noChangeShapeType="1"/>
                </p:cNvSpPr>
                <p:nvPr/>
              </p:nvSpPr>
              <p:spPr bwMode="auto">
                <a:xfrm>
                  <a:off x="105552150" y="112163775"/>
                  <a:ext cx="9252000" cy="0"/>
                </a:xfrm>
                <a:prstGeom prst="line">
                  <a:avLst/>
                </a:prstGeom>
                <a:noFill/>
                <a:ln w="63500">
                  <a:solidFill>
                    <a:srgbClr val="996633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92" name="Rectangle 144"/>
              <p:cNvSpPr>
                <a:spLocks noChangeArrowheads="1"/>
              </p:cNvSpPr>
              <p:nvPr/>
            </p:nvSpPr>
            <p:spPr bwMode="auto">
              <a:xfrm>
                <a:off x="105552150" y="107483775"/>
                <a:ext cx="9252000" cy="47520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93" name="Text Box 145"/>
            <p:cNvSpPr txBox="1">
              <a:spLocks noChangeArrowheads="1"/>
            </p:cNvSpPr>
            <p:nvPr/>
          </p:nvSpPr>
          <p:spPr bwMode="auto">
            <a:xfrm>
              <a:off x="111816150" y="111323888"/>
              <a:ext cx="1260000" cy="39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66FF"/>
                  </a:solidFill>
                  <a:effectLst/>
                  <a:latin typeface="Times New Roman" pitchFamily="18" charset="0"/>
                </a:rPr>
                <a:t>LAKE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4" name="Text Box 146"/>
            <p:cNvSpPr txBox="1">
              <a:spLocks noChangeArrowheads="1"/>
            </p:cNvSpPr>
            <p:nvPr/>
          </p:nvSpPr>
          <p:spPr bwMode="auto">
            <a:xfrm>
              <a:off x="108324150" y="111155775"/>
              <a:ext cx="2340000" cy="39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Groundwater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5" name="Text Box 147"/>
            <p:cNvSpPr txBox="1">
              <a:spLocks noChangeArrowheads="1"/>
            </p:cNvSpPr>
            <p:nvPr/>
          </p:nvSpPr>
          <p:spPr bwMode="auto">
            <a:xfrm>
              <a:off x="112812695" y="110470530"/>
              <a:ext cx="2340000" cy="396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CCFF"/>
                  </a:solidFill>
                  <a:effectLst/>
                  <a:latin typeface="Times New Roman" pitchFamily="18" charset="0"/>
                </a:rPr>
                <a:t>Surface water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Target and emissions – the gap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992560" y="1412776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4688" y="162880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Gill Sans"/>
              </a:rPr>
              <a:t>Current exports</a:t>
            </a:r>
            <a:endParaRPr lang="en-US" sz="2800" dirty="0">
              <a:solidFill>
                <a:srgbClr val="0070C0"/>
              </a:solidFill>
              <a:latin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u_PowerPoint_Template_September_07_compressed">
  <a:themeElements>
    <a:clrScheme name="1_Motu_PowerPoint_Template_September_07_compress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tu_PowerPoint_Template_September_07_compressed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rgbClr val="03008A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rgbClr val="03008A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Motu_PowerPoint_Template_September_07_compress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tu_PowerPoint_Template_September_07_compress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u_PowerPoint_Template_September_07_compress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u_PowerPoint_Template_September_07_compress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u_PowerPoint_Template_September_07_compress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u_PowerPoint_Template_September_07_compress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tu_PowerPoint_Template_September_07_compress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 Motu template - white background</Template>
  <TotalTime>2612</TotalTime>
  <Words>993</Words>
  <Application>Microsoft Office PowerPoint</Application>
  <PresentationFormat>A4 Paper (210x297 mm)</PresentationFormat>
  <Paragraphs>340</Paragraphs>
  <Slides>44</Slides>
  <Notes>42</Notes>
  <HiddenSlides>5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Plain Motu template - white background</vt:lpstr>
      <vt:lpstr>1_Plain Motu template - white background</vt:lpstr>
      <vt:lpstr>1_Motu_PowerPoint_Template_September_07_compressed</vt:lpstr>
      <vt:lpstr>2_Plain Motu template - white background</vt:lpstr>
      <vt:lpstr>3_Plain Motu template - white background</vt:lpstr>
      <vt:lpstr>4_Plain Motu template - white background</vt:lpstr>
      <vt:lpstr>5_Plain Motu template - white background</vt:lpstr>
      <vt:lpstr>6_Plain Motu template - white background</vt:lpstr>
      <vt:lpstr>8_Plain Motu template - white background</vt:lpstr>
      <vt:lpstr>9_Plain Motu template - white background</vt:lpstr>
      <vt:lpstr>10_Plain Motu template - white background</vt:lpstr>
      <vt:lpstr>7_Plain Motu template - white background</vt:lpstr>
      <vt:lpstr>11_Plain Motu template - white background</vt:lpstr>
      <vt:lpstr>12_Plain Motu template - white background</vt:lpstr>
      <vt:lpstr>PowerPoint Presentation</vt:lpstr>
      <vt:lpstr>Nitrogen and GHG timeline</vt:lpstr>
      <vt:lpstr>Motivating Theory</vt:lpstr>
      <vt:lpstr>Farmers’ Decision Problem</vt:lpstr>
      <vt:lpstr>Resulting Relationships</vt:lpstr>
      <vt:lpstr>Our case study</vt:lpstr>
      <vt:lpstr>Sources of Nitrogen</vt:lpstr>
      <vt:lpstr>The ways nitrogen reaches the Lake</vt:lpstr>
      <vt:lpstr>Target and emissions – the gap</vt:lpstr>
      <vt:lpstr>Water Quality is Temporal</vt:lpstr>
      <vt:lpstr>Farm Modelling</vt:lpstr>
      <vt:lpstr>Distribution of Nitrogen Emissions</vt:lpstr>
      <vt:lpstr>Distribution of GHG Emissions</vt:lpstr>
      <vt:lpstr>GHG Emissions / N Emissions</vt:lpstr>
      <vt:lpstr>On-farm Nitrogen Abatement</vt:lpstr>
      <vt:lpstr>Nitrogen Abatement with GHG</vt:lpstr>
      <vt:lpstr>Modelling Heterogeneous Farms</vt:lpstr>
      <vt:lpstr>Abatement Curves without GHG</vt:lpstr>
      <vt:lpstr>Abatement Curves with GHG</vt:lpstr>
      <vt:lpstr>Three Regulatory Environments</vt:lpstr>
      <vt:lpstr>Impact on Nitrogen Leaching</vt:lpstr>
      <vt:lpstr>Impact on GHG Emissions</vt:lpstr>
      <vt:lpstr>Impact on Profits (Before Permits and Credits)</vt:lpstr>
      <vt:lpstr>Impact on Profits  (After Permits &amp; Credits)</vt:lpstr>
      <vt:lpstr>Prices on Emissions</vt:lpstr>
      <vt:lpstr>Impact on Land Use Change</vt:lpstr>
      <vt:lpstr>Conclusions </vt:lpstr>
      <vt:lpstr>www.motu.org.nz</vt:lpstr>
      <vt:lpstr>PowerPoint Presentation</vt:lpstr>
      <vt:lpstr>Distribution of Farm Profits</vt:lpstr>
      <vt:lpstr>Profits / N Emissions </vt:lpstr>
      <vt:lpstr>Profits / GHG Emissions </vt:lpstr>
      <vt:lpstr>Modelling Nitrogen in Groundwater</vt:lpstr>
      <vt:lpstr>Modelling the lag times</vt:lpstr>
      <vt:lpstr>Modelling the lag times</vt:lpstr>
      <vt:lpstr>The NManager Model</vt:lpstr>
      <vt:lpstr>Model Assumptions</vt:lpstr>
      <vt:lpstr>Input to NManager</vt:lpstr>
      <vt:lpstr>Nitrogen Leaching and Profit</vt:lpstr>
      <vt:lpstr>GHG Emissions and Profit</vt:lpstr>
      <vt:lpstr>Nitrogen Leaching and GHG Emissions</vt:lpstr>
      <vt:lpstr>PowerPoint Presentation</vt:lpstr>
      <vt:lpstr>Sub-intro page</vt:lpstr>
      <vt:lpstr>Bullet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Anastasiadis</dc:creator>
  <cp:lastModifiedBy>Browne, Oliver</cp:lastModifiedBy>
  <cp:revision>129</cp:revision>
  <dcterms:created xsi:type="dcterms:W3CDTF">2012-01-24T00:08:40Z</dcterms:created>
  <dcterms:modified xsi:type="dcterms:W3CDTF">2012-03-13T07:08:35Z</dcterms:modified>
</cp:coreProperties>
</file>