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680" r:id="rId2"/>
  </p:sldMasterIdLst>
  <p:notesMasterIdLst>
    <p:notesMasterId r:id="rId8"/>
  </p:notesMasterIdLst>
  <p:handoutMasterIdLst>
    <p:handoutMasterId r:id="rId9"/>
  </p:handoutMasterIdLst>
  <p:sldIdLst>
    <p:sldId id="274" r:id="rId3"/>
    <p:sldId id="269" r:id="rId4"/>
    <p:sldId id="268" r:id="rId5"/>
    <p:sldId id="282" r:id="rId6"/>
    <p:sldId id="277" r:id="rId7"/>
  </p:sldIdLst>
  <p:sldSz cx="9906000" cy="6858000" type="A4"/>
  <p:notesSz cx="7099300" cy="10234613"/>
  <p:defaultTextStyle>
    <a:defPPr>
      <a:defRPr lang="en-US"/>
    </a:defPPr>
    <a:lvl1pPr algn="l" rtl="0" fontAlgn="base">
      <a:spcBef>
        <a:spcPct val="20000"/>
      </a:spcBef>
      <a:spcAft>
        <a:spcPct val="0"/>
      </a:spcAft>
      <a:defRPr sz="3200" kern="1200">
        <a:solidFill>
          <a:srgbClr val="03008A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3200" kern="1200">
        <a:solidFill>
          <a:srgbClr val="03008A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3200" kern="1200">
        <a:solidFill>
          <a:srgbClr val="03008A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3200" kern="1200">
        <a:solidFill>
          <a:srgbClr val="03008A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3200" kern="1200">
        <a:solidFill>
          <a:srgbClr val="03008A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rgbClr val="03008A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rgbClr val="03008A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rgbClr val="03008A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rgbClr val="03008A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0080"/>
    <a:srgbClr val="03008A"/>
    <a:srgbClr val="020089"/>
    <a:srgbClr val="DEFACE"/>
    <a:srgbClr val="04027C"/>
    <a:srgbClr val="DDDDDD"/>
    <a:srgbClr val="33CC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39" autoAdjust="0"/>
    <p:restoredTop sz="78007" autoAdjust="0"/>
  </p:normalViewPr>
  <p:slideViewPr>
    <p:cSldViewPr>
      <p:cViewPr varScale="1">
        <p:scale>
          <a:sx n="70" d="100"/>
          <a:sy n="70" d="100"/>
        </p:scale>
        <p:origin x="-114" y="-54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70993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95" tIns="48648" rIns="97295" bIns="48648" numCol="1" anchor="t" anchorCtr="0" compatLnSpc="1">
            <a:prstTxWarp prst="textNoShape">
              <a:avLst/>
            </a:prstTxWarp>
          </a:bodyPr>
          <a:lstStyle>
            <a:lvl1pPr algn="r" defTabSz="973138">
              <a:spcBef>
                <a:spcPct val="0"/>
              </a:spcBef>
              <a:defRPr sz="1300" b="1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4987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95" tIns="48648" rIns="97295" bIns="48648" numCol="1" anchor="b" anchorCtr="0" compatLnSpc="1">
            <a:prstTxWarp prst="textNoShape">
              <a:avLst/>
            </a:prstTxWarp>
          </a:bodyPr>
          <a:lstStyle>
            <a:lvl1pPr algn="r" defTabSz="973138"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fld id="{CFAD727E-2268-42EA-B8FE-52EE09429364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70993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defRPr sz="1300" b="1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6438" y="785813"/>
            <a:ext cx="5670550" cy="3925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56063" y="9744075"/>
            <a:ext cx="30813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Topic 1:</a:t>
            </a:r>
            <a:fld id="{A6BD580B-DFA2-4DFA-AC32-29B05D3245BB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404813" y="5735638"/>
            <a:ext cx="64087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500" tIns="47750" rIns="95500" bIns="47750">
            <a:spAutoFit/>
          </a:bodyPr>
          <a:lstStyle/>
          <a:p>
            <a:pPr defTabSz="955675">
              <a:spcBef>
                <a:spcPct val="50000"/>
              </a:spcBef>
            </a:pPr>
            <a:endParaRPr lang="en-NZ" sz="3300" dirty="0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23850" y="4792663"/>
            <a:ext cx="64897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500" tIns="47750" rIns="95500" bIns="47750">
            <a:spAutoFit/>
          </a:bodyPr>
          <a:lstStyle/>
          <a:p>
            <a:pPr defTabSz="955675">
              <a:spcBef>
                <a:spcPct val="50000"/>
              </a:spcBef>
            </a:pPr>
            <a:endParaRPr lang="en-US" sz="33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Topic 1:</a:t>
            </a:r>
            <a:fld id="{D5EEE064-6933-4B66-A7B3-A20B4582EB54}" type="slidenum">
              <a:rPr lang="en-AU"/>
              <a:pPr/>
              <a:t>1</a:t>
            </a:fld>
            <a:endParaRPr lang="en-AU" dirty="0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The only difference between the “Forestry – Monday” and “Agricultural – Tuesday” is the example demonstrated in slide 13 (and onwards)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Topic 1:</a:t>
            </a:r>
            <a:fld id="{BA1394E2-D0AF-4C86-B04B-FDA2AD1E2A4C}" type="slidenum">
              <a:rPr lang="en-AU"/>
              <a:pPr/>
              <a:t>2</a:t>
            </a:fld>
            <a:endParaRPr lang="en-AU" dirty="0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Some text taken from poster found in:</a:t>
            </a:r>
          </a:p>
          <a:p>
            <a:r>
              <a:rPr lang="en-US" dirty="0" smtClean="0"/>
              <a:t>R:\Professional Associations and Conferences\Edinburgh Conference 2010 May Suzi\Poster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Topic 1:</a:t>
            </a:r>
            <a:fld id="{BA1394E2-D0AF-4C86-B04B-FDA2AD1E2A4C}" type="slidenum">
              <a:rPr lang="en-AU"/>
              <a:pPr/>
              <a:t>3</a:t>
            </a:fld>
            <a:endParaRPr lang="en-AU" dirty="0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BULLET POINT OPTION ONE WITH MUTED GREEN BKGD &amp; LOGO HORIZONTAL.</a:t>
            </a:r>
          </a:p>
          <a:p>
            <a:r>
              <a:rPr lang="en-US" dirty="0"/>
              <a:t>Text Gill Sans &amp; Motu Purple for brand consistency.</a:t>
            </a:r>
          </a:p>
          <a:p>
            <a:r>
              <a:rPr lang="en-US" dirty="0"/>
              <a:t>- To action double click text box.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Topic 1:</a:t>
            </a:r>
            <a:fld id="{5F6AE9E3-8842-470A-B6FA-CFAC678E82DA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Topic 1:</a:t>
            </a:r>
            <a:fld id="{5F6AE9E3-8842-470A-B6FA-CFAC678E82DA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icon to add clip art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5300" y="1600200"/>
            <a:ext cx="43815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3815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95300" y="3938588"/>
            <a:ext cx="89154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icon to add clip art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5300" y="1600200"/>
            <a:ext cx="43815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3815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95300" y="3938588"/>
            <a:ext cx="89154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transition spd="med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3008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3008A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3008A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3008A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3008A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3008A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3008A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3008A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3008A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3200">
          <a:solidFill>
            <a:srgbClr val="03008A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3008A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3008A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3008A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3008A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3008A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3008A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3008A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3008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</p:sldLayoutIdLst>
  <p:transition spd="med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3008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3008A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3008A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3008A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3008A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3008A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3008A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3008A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3008A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3200">
          <a:solidFill>
            <a:srgbClr val="03008A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3008A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3008A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3008A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3008A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3008A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3008A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3008A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3008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3" name="Rectangle 5"/>
          <p:cNvSpPr>
            <a:spLocks noChangeArrowheads="1"/>
          </p:cNvSpPr>
          <p:nvPr/>
        </p:nvSpPr>
        <p:spPr bwMode="auto">
          <a:xfrm>
            <a:off x="1066800" y="1905000"/>
            <a:ext cx="8839200" cy="245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7200" dirty="0" smtClean="0">
                <a:solidFill>
                  <a:srgbClr val="400080"/>
                </a:solidFill>
                <a:latin typeface="Gill Sans" charset="0"/>
              </a:rPr>
              <a:t>LURNZ</a:t>
            </a:r>
          </a:p>
          <a:p>
            <a:r>
              <a:rPr lang="en-US" sz="3600" i="1" dirty="0" smtClean="0">
                <a:solidFill>
                  <a:srgbClr val="400080"/>
                </a:solidFill>
                <a:latin typeface="Gill Sans" charset="0"/>
              </a:rPr>
              <a:t>Introduction &amp; upcoming beta-2 release</a:t>
            </a:r>
            <a:endParaRPr lang="en-US" sz="6000" i="1" dirty="0">
              <a:solidFill>
                <a:srgbClr val="400080"/>
              </a:solidFill>
              <a:latin typeface="Gill Sans" charset="0"/>
            </a:endParaRPr>
          </a:p>
          <a:p>
            <a:endParaRPr lang="en-US" i="1" dirty="0">
              <a:solidFill>
                <a:srgbClr val="400080"/>
              </a:solidFill>
              <a:latin typeface="Gill Sans" charset="0"/>
            </a:endParaRPr>
          </a:p>
        </p:txBody>
      </p:sp>
      <p:sp>
        <p:nvSpPr>
          <p:cNvPr id="329734" name="Rectangle 6"/>
          <p:cNvSpPr>
            <a:spLocks noChangeArrowheads="1"/>
          </p:cNvSpPr>
          <p:nvPr/>
        </p:nvSpPr>
        <p:spPr bwMode="auto">
          <a:xfrm>
            <a:off x="1066800" y="4876800"/>
            <a:ext cx="84227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rgbClr val="400080"/>
                </a:solidFill>
                <a:latin typeface="Gill Sans" charset="0"/>
              </a:rPr>
              <a:t>By Motu Environment team</a:t>
            </a:r>
            <a:endParaRPr lang="en-US" sz="2800" i="1" dirty="0">
              <a:solidFill>
                <a:srgbClr val="400080"/>
              </a:solidFill>
              <a:latin typeface="Gill San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0" dirty="0" smtClean="0">
                <a:solidFill>
                  <a:srgbClr val="400080"/>
                </a:solidFill>
                <a:latin typeface="Gill Sans" charset="0"/>
              </a:rPr>
              <a:t>What is LURNZ?</a:t>
            </a:r>
            <a:endParaRPr lang="en-US" b="0" dirty="0">
              <a:solidFill>
                <a:srgbClr val="400080"/>
              </a:solidFill>
              <a:latin typeface="Gill Sans" charset="0"/>
            </a:endParaRP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76400"/>
            <a:ext cx="8382000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rgbClr val="400080"/>
                </a:solidFill>
                <a:latin typeface="Gill Sans" charset="0"/>
              </a:rPr>
              <a:t>• </a:t>
            </a:r>
            <a:r>
              <a:rPr lang="en-US" u="sng" dirty="0" smtClean="0">
                <a:solidFill>
                  <a:srgbClr val="400080"/>
                </a:solidFill>
                <a:latin typeface="Gill Sans" charset="0"/>
              </a:rPr>
              <a:t>L</a:t>
            </a:r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and </a:t>
            </a:r>
            <a:r>
              <a:rPr lang="en-US" u="sng" dirty="0" smtClean="0">
                <a:solidFill>
                  <a:srgbClr val="400080"/>
                </a:solidFill>
                <a:latin typeface="Gill Sans" charset="0"/>
              </a:rPr>
              <a:t>U</a:t>
            </a:r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se in </a:t>
            </a:r>
            <a:r>
              <a:rPr lang="en-US" u="sng" dirty="0" smtClean="0">
                <a:solidFill>
                  <a:srgbClr val="400080"/>
                </a:solidFill>
                <a:latin typeface="Gill Sans" charset="0"/>
              </a:rPr>
              <a:t>R</a:t>
            </a:r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ural </a:t>
            </a:r>
            <a:r>
              <a:rPr lang="en-US" u="sng" dirty="0" smtClean="0">
                <a:solidFill>
                  <a:srgbClr val="400080"/>
                </a:solidFill>
                <a:latin typeface="Gill Sans" charset="0"/>
              </a:rPr>
              <a:t>N</a:t>
            </a:r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ew </a:t>
            </a:r>
            <a:r>
              <a:rPr lang="en-US" u="sng" dirty="0" smtClean="0">
                <a:solidFill>
                  <a:srgbClr val="400080"/>
                </a:solidFill>
                <a:latin typeface="Gill Sans" charset="0"/>
              </a:rPr>
              <a:t>Z</a:t>
            </a:r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ealand model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• Simulates </a:t>
            </a:r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four land uses dynamically and spatially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•Partial equilibrium model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• </a:t>
            </a:r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Analyzes the implications of climate </a:t>
            </a:r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policy</a:t>
            </a:r>
            <a:endParaRPr lang="en-US" dirty="0" smtClean="0">
              <a:solidFill>
                <a:srgbClr val="400080"/>
              </a:solidFill>
              <a:latin typeface="Gill San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0" dirty="0" smtClean="0">
                <a:solidFill>
                  <a:srgbClr val="400080"/>
                </a:solidFill>
                <a:latin typeface="Gill Sans" charset="0"/>
              </a:rPr>
              <a:t>Overview</a:t>
            </a:r>
            <a:endParaRPr lang="en-US" b="0" dirty="0">
              <a:solidFill>
                <a:srgbClr val="400080"/>
              </a:solidFill>
              <a:latin typeface="Gill Sans" charset="0"/>
            </a:endParaRPr>
          </a:p>
        </p:txBody>
      </p:sp>
      <p:pic>
        <p:nvPicPr>
          <p:cNvPr id="38914" name="Picture 2" descr="lurnz policy scenari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672" y="1340768"/>
            <a:ext cx="5904656" cy="523734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0" dirty="0" smtClean="0">
                <a:solidFill>
                  <a:srgbClr val="400080"/>
                </a:solidFill>
                <a:latin typeface="Gill Sans" charset="0"/>
              </a:rPr>
              <a:t> The Beta-2 Release</a:t>
            </a:r>
            <a:endParaRPr lang="en-US" b="0" dirty="0">
              <a:solidFill>
                <a:srgbClr val="400080"/>
              </a:solidFill>
              <a:latin typeface="Gill Sans" charset="0"/>
            </a:endParaRP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76400"/>
            <a:ext cx="8382000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rgbClr val="400080"/>
                </a:solidFill>
                <a:latin typeface="Gill Sans" charset="0"/>
              </a:rPr>
              <a:t>• </a:t>
            </a:r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Initial Beta release February 2011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• New release replaces previous beta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• Available soon for download via FTP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• Just finalizing data availability agreements</a:t>
            </a:r>
            <a:endParaRPr lang="en-US" dirty="0" smtClean="0">
              <a:solidFill>
                <a:srgbClr val="400080"/>
              </a:solidFill>
              <a:latin typeface="Gill Sans" charset="0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• We want to encourage feedback and collaboration</a:t>
            </a:r>
            <a:endParaRPr lang="en-US" dirty="0" smtClean="0">
              <a:solidFill>
                <a:srgbClr val="400080"/>
              </a:solidFill>
              <a:latin typeface="Gill San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0" dirty="0" smtClean="0">
                <a:solidFill>
                  <a:srgbClr val="400080"/>
                </a:solidFill>
                <a:latin typeface="Gill Sans" charset="0"/>
              </a:rPr>
              <a:t>Further Information </a:t>
            </a:r>
            <a:r>
              <a:rPr lang="en-US" b="0" dirty="0" smtClean="0">
                <a:solidFill>
                  <a:srgbClr val="400080"/>
                </a:solidFill>
                <a:latin typeface="Gill Sans" charset="0"/>
              </a:rPr>
              <a:t>– Motu Website</a:t>
            </a:r>
            <a:endParaRPr lang="en-US" b="0" dirty="0">
              <a:solidFill>
                <a:srgbClr val="400080"/>
              </a:solidFill>
              <a:latin typeface="Gill Sans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528" y="1556792"/>
            <a:ext cx="5976664" cy="332928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8984" y="3789040"/>
            <a:ext cx="2736304" cy="196433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53200" y="4869160"/>
            <a:ext cx="2808312" cy="170315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in template (Sep 07)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3008A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3008A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u_Master_LR_Mar09">
  <a:themeElements>
    <a:clrScheme name="Blank Presentatio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AU" sz="3200" b="0" i="0" u="none" strike="noStrike" cap="none" normalizeH="0" baseline="0" smtClean="0">
            <a:ln>
              <a:noFill/>
            </a:ln>
            <a:solidFill>
              <a:srgbClr val="03008A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AU" sz="3200" b="0" i="0" u="none" strike="noStrike" cap="none" normalizeH="0" baseline="0" smtClean="0">
            <a:ln>
              <a:noFill/>
            </a:ln>
            <a:solidFill>
              <a:srgbClr val="03008A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 template (Sep 07)</Template>
  <TotalTime>266</TotalTime>
  <Words>172</Words>
  <Application>Microsoft Office PowerPoint</Application>
  <PresentationFormat>A4 Paper (210x297 mm)</PresentationFormat>
  <Paragraphs>27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Plain template (Sep 07)</vt:lpstr>
      <vt:lpstr>Motu_Master_LR_Mar09</vt:lpstr>
      <vt:lpstr>Slide 1</vt:lpstr>
      <vt:lpstr>What is LURNZ?</vt:lpstr>
      <vt:lpstr>Overview</vt:lpstr>
      <vt:lpstr> The Beta-2 Release</vt:lpstr>
      <vt:lpstr>Further Information – Motu Website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Simon Anastasiadis</dc:creator>
  <cp:lastModifiedBy> Simon Anastasiadis</cp:lastModifiedBy>
  <cp:revision>31</cp:revision>
  <dcterms:created xsi:type="dcterms:W3CDTF">2011-02-16T23:08:29Z</dcterms:created>
  <dcterms:modified xsi:type="dcterms:W3CDTF">2012-03-19T19:49:12Z</dcterms:modified>
</cp:coreProperties>
</file>