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350" r:id="rId3"/>
    <p:sldId id="351" r:id="rId4"/>
    <p:sldId id="352" r:id="rId5"/>
  </p:sldIdLst>
  <p:sldSz cx="9144000" cy="6858000" type="screen4x3"/>
  <p:notesSz cx="6805613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364" autoAdjust="0"/>
  </p:normalViewPr>
  <p:slideViewPr>
    <p:cSldViewPr>
      <p:cViewPr varScale="1">
        <p:scale>
          <a:sx n="93" d="100"/>
          <a:sy n="93" d="100"/>
        </p:scale>
        <p:origin x="-2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999FEC-CE0B-4387-A4A7-BB731AD8D60F}" type="datetimeFigureOut">
              <a:rPr lang="en-NZ" smtClean="0"/>
              <a:pPr/>
              <a:t>21/03/2012</a:t>
            </a:fld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72D435-B5ED-4501-B1EB-64F255341EF5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17AD77-3F64-4055-81FF-049BBAB3A2C4}" type="datetimeFigureOut">
              <a:rPr lang="en-NZ" smtClean="0"/>
              <a:pPr/>
              <a:t>21/03/2012</a:t>
            </a:fld>
            <a:endParaRPr lang="en-NZ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7287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1187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97AC2B-86E6-4194-B7E1-DB3510140816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97AC2B-86E6-4194-B7E1-DB3510140816}" type="slidenum">
              <a:rPr lang="en-NZ" smtClean="0"/>
              <a:pPr/>
              <a:t>1</a:t>
            </a:fld>
            <a:endParaRPr lang="en-N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F58A168-1550-4DE4-9D7E-A8C037B183AA}" type="datetimeFigureOut">
              <a:rPr lang="en-NZ" smtClean="0"/>
              <a:pPr/>
              <a:t>21/03/2012</a:t>
            </a:fld>
            <a:endParaRPr lang="en-NZ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NZ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B18B4F6-0F3B-485A-93DF-9E92E28CFF50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8A168-1550-4DE4-9D7E-A8C037B183AA}" type="datetimeFigureOut">
              <a:rPr lang="en-NZ" smtClean="0"/>
              <a:pPr/>
              <a:t>21/03/2012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8B4F6-0F3B-485A-93DF-9E92E28CFF50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8A168-1550-4DE4-9D7E-A8C037B183AA}" type="datetimeFigureOut">
              <a:rPr lang="en-NZ" smtClean="0"/>
              <a:pPr/>
              <a:t>21/03/2012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8B4F6-0F3B-485A-93DF-9E92E28CFF50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8A168-1550-4DE4-9D7E-A8C037B183AA}" type="datetimeFigureOut">
              <a:rPr lang="en-NZ" smtClean="0"/>
              <a:pPr/>
              <a:t>21/03/2012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8B4F6-0F3B-485A-93DF-9E92E28CFF50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8A168-1550-4DE4-9D7E-A8C037B183AA}" type="datetimeFigureOut">
              <a:rPr lang="en-NZ" smtClean="0"/>
              <a:pPr/>
              <a:t>21/03/2012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8B4F6-0F3B-485A-93DF-9E92E28CFF50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8A168-1550-4DE4-9D7E-A8C037B183AA}" type="datetimeFigureOut">
              <a:rPr lang="en-NZ" smtClean="0"/>
              <a:pPr/>
              <a:t>21/03/2012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8B4F6-0F3B-485A-93DF-9E92E28CFF50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F58A168-1550-4DE4-9D7E-A8C037B183AA}" type="datetimeFigureOut">
              <a:rPr lang="en-NZ" smtClean="0"/>
              <a:pPr/>
              <a:t>21/03/2012</a:t>
            </a:fld>
            <a:endParaRPr lang="en-NZ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B18B4F6-0F3B-485A-93DF-9E92E28CFF50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N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F58A168-1550-4DE4-9D7E-A8C037B183AA}" type="datetimeFigureOut">
              <a:rPr lang="en-NZ" smtClean="0"/>
              <a:pPr/>
              <a:t>21/03/2012</a:t>
            </a:fld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B18B4F6-0F3B-485A-93DF-9E92E28CFF50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8A168-1550-4DE4-9D7E-A8C037B183AA}" type="datetimeFigureOut">
              <a:rPr lang="en-NZ" smtClean="0"/>
              <a:pPr/>
              <a:t>21/03/2012</a:t>
            </a:fld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8B4F6-0F3B-485A-93DF-9E92E28CFF50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8A168-1550-4DE4-9D7E-A8C037B183AA}" type="datetimeFigureOut">
              <a:rPr lang="en-NZ" smtClean="0"/>
              <a:pPr/>
              <a:t>21/03/2012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8B4F6-0F3B-485A-93DF-9E92E28CFF50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8A168-1550-4DE4-9D7E-A8C037B183AA}" type="datetimeFigureOut">
              <a:rPr lang="en-NZ" smtClean="0"/>
              <a:pPr/>
              <a:t>21/03/2012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8B4F6-0F3B-485A-93DF-9E92E28CFF50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F58A168-1550-4DE4-9D7E-A8C037B183AA}" type="datetimeFigureOut">
              <a:rPr lang="en-NZ" smtClean="0"/>
              <a:pPr/>
              <a:t>21/03/2012</a:t>
            </a:fld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NZ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B18B4F6-0F3B-485A-93DF-9E92E28CFF50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268761"/>
            <a:ext cx="8458200" cy="2160239"/>
          </a:xfrm>
        </p:spPr>
        <p:txBody>
          <a:bodyPr>
            <a:normAutofit/>
          </a:bodyPr>
          <a:lstStyle/>
          <a:p>
            <a:r>
              <a:rPr lang="en-NZ" dirty="0" smtClean="0"/>
              <a:t>Climate change policy :gaps in economic analysis</a:t>
            </a:r>
            <a:br>
              <a:rPr lang="en-NZ" dirty="0" smtClean="0"/>
            </a:b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57192"/>
            <a:ext cx="6400800" cy="481608"/>
          </a:xfrm>
        </p:spPr>
        <p:txBody>
          <a:bodyPr>
            <a:normAutofit fontScale="70000" lnSpcReduction="20000"/>
          </a:bodyPr>
          <a:lstStyle/>
          <a:p>
            <a:r>
              <a:rPr lang="en-NZ" dirty="0" smtClean="0"/>
              <a:t>Adrian Macey, Institute of Policy Studies, VUW, March  2012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Current policy needs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Target – NZ carbon budget 2013-2020?</a:t>
            </a:r>
          </a:p>
          <a:p>
            <a:pPr lvl="1"/>
            <a:r>
              <a:rPr lang="en-NZ" dirty="0" smtClean="0"/>
              <a:t>NB framed more as “what pace should NZ transform its economy” and less as “what is our </a:t>
            </a:r>
            <a:r>
              <a:rPr lang="en-NZ" dirty="0" smtClean="0"/>
              <a:t>fair </a:t>
            </a:r>
            <a:r>
              <a:rPr lang="en-NZ" dirty="0" smtClean="0"/>
              <a:t>share”</a:t>
            </a:r>
          </a:p>
          <a:p>
            <a:r>
              <a:rPr lang="en-NZ" dirty="0" smtClean="0"/>
              <a:t>Market mechanisms</a:t>
            </a:r>
          </a:p>
          <a:p>
            <a:pPr lvl="1"/>
            <a:r>
              <a:rPr lang="en-NZ" dirty="0" smtClean="0"/>
              <a:t>ETS linking</a:t>
            </a:r>
          </a:p>
          <a:p>
            <a:pPr lvl="1"/>
            <a:r>
              <a:rPr lang="en-NZ" dirty="0" smtClean="0"/>
              <a:t>New mechanisms</a:t>
            </a:r>
          </a:p>
          <a:p>
            <a:r>
              <a:rPr lang="en-NZ" dirty="0" smtClean="0"/>
              <a:t>Carbon leakage and competitiveness. </a:t>
            </a:r>
          </a:p>
          <a:p>
            <a:r>
              <a:rPr lang="en-NZ" dirty="0" smtClean="0"/>
              <a:t>Global food production</a:t>
            </a:r>
            <a:endParaRPr lang="en-N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How economics can contribute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NZ" dirty="0" smtClean="0"/>
              <a:t>Cost of NZ targets</a:t>
            </a:r>
          </a:p>
          <a:p>
            <a:pPr lvl="1"/>
            <a:r>
              <a:rPr lang="en-NZ" dirty="0" smtClean="0"/>
              <a:t>On whole of economy</a:t>
            </a:r>
          </a:p>
          <a:p>
            <a:pPr lvl="1"/>
            <a:r>
              <a:rPr lang="en-NZ" dirty="0" smtClean="0"/>
              <a:t>By sector</a:t>
            </a:r>
          </a:p>
          <a:p>
            <a:pPr lvl="1"/>
            <a:r>
              <a:rPr lang="en-NZ" dirty="0" smtClean="0"/>
              <a:t>Include dynamic effects</a:t>
            </a:r>
          </a:p>
          <a:p>
            <a:pPr lvl="1"/>
            <a:r>
              <a:rPr lang="en-NZ" dirty="0" smtClean="0"/>
              <a:t>Include counterfactuals</a:t>
            </a:r>
          </a:p>
          <a:p>
            <a:r>
              <a:rPr lang="en-NZ" dirty="0" smtClean="0"/>
              <a:t>Competitiveness and carbon leakage effects on NZ- all sectors –under different scenarios</a:t>
            </a:r>
          </a:p>
          <a:p>
            <a:r>
              <a:rPr lang="en-NZ" dirty="0" smtClean="0"/>
              <a:t>Agriculture</a:t>
            </a:r>
          </a:p>
          <a:p>
            <a:pPr lvl="1"/>
            <a:r>
              <a:rPr lang="en-NZ" i="1" dirty="0" smtClean="0"/>
              <a:t>Metrics (under way)</a:t>
            </a:r>
          </a:p>
          <a:p>
            <a:pPr lvl="1"/>
            <a:r>
              <a:rPr lang="en-NZ" dirty="0" smtClean="0"/>
              <a:t>Basket of gases? Separate treatment for methane?</a:t>
            </a:r>
          </a:p>
          <a:p>
            <a:pPr lvl="1"/>
            <a:r>
              <a:rPr lang="en-NZ" dirty="0" smtClean="0"/>
              <a:t>Global food production </a:t>
            </a:r>
            <a:r>
              <a:rPr lang="en-NZ" dirty="0" smtClean="0"/>
              <a:t>and consumption modelling </a:t>
            </a:r>
            <a:r>
              <a:rPr lang="en-NZ" dirty="0" smtClean="0"/>
              <a:t>– economics of food production in NZ</a:t>
            </a:r>
          </a:p>
          <a:p>
            <a:pPr lvl="1"/>
            <a:r>
              <a:rPr lang="en-NZ" dirty="0" smtClean="0"/>
              <a:t>Mitigation potential</a:t>
            </a:r>
            <a:endParaRPr lang="en-N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How economics can contribute(2)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Carbon markets</a:t>
            </a:r>
          </a:p>
          <a:p>
            <a:pPr lvl="1"/>
            <a:r>
              <a:rPr lang="en-NZ" dirty="0" smtClean="0"/>
              <a:t>Effects of limiting </a:t>
            </a:r>
            <a:r>
              <a:rPr lang="en-NZ" dirty="0" smtClean="0"/>
              <a:t>supply (restrictions on carry-over, on CDM etc, or on percentage of obligations that can be met through the market)</a:t>
            </a:r>
            <a:endParaRPr lang="en-NZ" dirty="0" smtClean="0"/>
          </a:p>
          <a:p>
            <a:pPr lvl="1"/>
            <a:r>
              <a:rPr lang="en-NZ" dirty="0" smtClean="0"/>
              <a:t>Optimum carbon price</a:t>
            </a:r>
          </a:p>
          <a:p>
            <a:pPr lvl="1"/>
            <a:r>
              <a:rPr lang="en-NZ" dirty="0" smtClean="0"/>
              <a:t>Design of new market mechanisms</a:t>
            </a:r>
          </a:p>
          <a:p>
            <a:r>
              <a:rPr lang="en-NZ" dirty="0" smtClean="0"/>
              <a:t>A Stern review for New Zealand?</a:t>
            </a:r>
            <a:endParaRPr lang="en-N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1097</TotalTime>
  <Words>178</Words>
  <Application>Microsoft Office PowerPoint</Application>
  <PresentationFormat>On-screen Show (4:3)</PresentationFormat>
  <Paragraphs>29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Urban</vt:lpstr>
      <vt:lpstr>Climate change policy :gaps in economic analysis </vt:lpstr>
      <vt:lpstr>Current policy needs</vt:lpstr>
      <vt:lpstr>How economics can contribute</vt:lpstr>
      <vt:lpstr>How economics can contribute(2)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Mexican hat dance or tequila sunrise? Cancun and the future of international climate change negotiations</dc:title>
  <dc:creator>Adrian Macey</dc:creator>
  <cp:lastModifiedBy>Adrian Macey</cp:lastModifiedBy>
  <cp:revision>154</cp:revision>
  <dcterms:created xsi:type="dcterms:W3CDTF">2010-12-14T07:57:16Z</dcterms:created>
  <dcterms:modified xsi:type="dcterms:W3CDTF">2012-03-20T19:18:40Z</dcterms:modified>
</cp:coreProperties>
</file>